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sldIdLst>
    <p:sldId id="256" r:id="rId3"/>
    <p:sldId id="272" r:id="rId4"/>
    <p:sldId id="273" r:id="rId5"/>
    <p:sldId id="275" r:id="rId6"/>
    <p:sldId id="32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0" d="100"/>
          <a:sy n="110" d="100"/>
        </p:scale>
        <p:origin x="43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McCown" userId="1e655b38e984fcff" providerId="LiveId" clId="{85830277-65D3-47AF-9B32-FEE11AA82BED}"/>
    <pc:docChg chg="modSld">
      <pc:chgData name="Karen McCown" userId="1e655b38e984fcff" providerId="LiveId" clId="{85830277-65D3-47AF-9B32-FEE11AA82BED}" dt="2021-06-19T20:28:26.475" v="247" actId="20577"/>
      <pc:docMkLst>
        <pc:docMk/>
      </pc:docMkLst>
      <pc:sldChg chg="modSp mod">
        <pc:chgData name="Karen McCown" userId="1e655b38e984fcff" providerId="LiveId" clId="{85830277-65D3-47AF-9B32-FEE11AA82BED}" dt="2021-06-19T20:28:26.475" v="247" actId="20577"/>
        <pc:sldMkLst>
          <pc:docMk/>
          <pc:sldMk cId="29708175" sldId="256"/>
        </pc:sldMkLst>
        <pc:spChg chg="mod">
          <ac:chgData name="Karen McCown" userId="1e655b38e984fcff" providerId="LiveId" clId="{85830277-65D3-47AF-9B32-FEE11AA82BED}" dt="2021-06-19T20:24:59.805" v="150" actId="20577"/>
          <ac:spMkLst>
            <pc:docMk/>
            <pc:sldMk cId="29708175" sldId="256"/>
            <ac:spMk id="2" creationId="{249834DA-7E44-4710-8DE0-5177632FD09B}"/>
          </ac:spMkLst>
        </pc:spChg>
        <pc:spChg chg="mod">
          <ac:chgData name="Karen McCown" userId="1e655b38e984fcff" providerId="LiveId" clId="{85830277-65D3-47AF-9B32-FEE11AA82BED}" dt="2021-06-19T20:28:26.475" v="247" actId="20577"/>
          <ac:spMkLst>
            <pc:docMk/>
            <pc:sldMk cId="29708175" sldId="256"/>
            <ac:spMk id="3" creationId="{F475B68F-B262-46FE-85CF-947B670B4387}"/>
          </ac:spMkLst>
        </pc:spChg>
      </pc:sldChg>
      <pc:sldChg chg="addSp modSp mod modNotes">
        <pc:chgData name="Karen McCown" userId="1e655b38e984fcff" providerId="LiveId" clId="{85830277-65D3-47AF-9B32-FEE11AA82BED}" dt="2021-06-19T20:28:06.352" v="230" actId="1037"/>
        <pc:sldMkLst>
          <pc:docMk/>
          <pc:sldMk cId="0" sldId="273"/>
        </pc:sldMkLst>
        <pc:spChg chg="add mod">
          <ac:chgData name="Karen McCown" userId="1e655b38e984fcff" providerId="LiveId" clId="{85830277-65D3-47AF-9B32-FEE11AA82BED}" dt="2021-06-19T20:27:53.447" v="189" actId="1037"/>
          <ac:spMkLst>
            <pc:docMk/>
            <pc:sldMk cId="0" sldId="273"/>
            <ac:spMk id="19" creationId="{506E1DC2-DB30-4132-ABD7-91E6C2C26F18}"/>
          </ac:spMkLst>
        </pc:spChg>
        <pc:spChg chg="add mod">
          <ac:chgData name="Karen McCown" userId="1e655b38e984fcff" providerId="LiveId" clId="{85830277-65D3-47AF-9B32-FEE11AA82BED}" dt="2021-06-19T20:28:06.352" v="230" actId="1037"/>
          <ac:spMkLst>
            <pc:docMk/>
            <pc:sldMk cId="0" sldId="273"/>
            <ac:spMk id="21" creationId="{2C94C899-9D88-4568-8599-B222F03754E5}"/>
          </ac:spMkLst>
        </pc:spChg>
        <pc:spChg chg="add mod">
          <ac:chgData name="Karen McCown" userId="1e655b38e984fcff" providerId="LiveId" clId="{85830277-65D3-47AF-9B32-FEE11AA82BED}" dt="2021-06-19T20:23:56.025" v="85" actId="1037"/>
          <ac:spMkLst>
            <pc:docMk/>
            <pc:sldMk cId="0" sldId="273"/>
            <ac:spMk id="22" creationId="{558FC481-127B-4141-BD5D-FA3C992D4BD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EDDCDE-1890-4800-9753-1B03E276898C}" type="datetimeFigureOut">
              <a:rPr lang="en-US" smtClean="0"/>
              <a:t>6/19/2021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BAA91C-1D9A-43C4-AA76-E5625F7261C5}" type="slidenum">
              <a:rPr lang="en-US" smtClean="0"/>
              <a:t>‹#›</a:t>
            </a:fld>
            <a:endParaRPr lang="en-US"/>
          </a:p>
        </p:txBody>
      </p:sp>
    </p:spTree>
    <p:extLst>
      <p:ext uri="{BB962C8B-B14F-4D97-AF65-F5344CB8AC3E}">
        <p14:creationId xmlns:p14="http://schemas.microsoft.com/office/powerpoint/2010/main" val="1837720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g7b2bb147bb_0_45: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9" name="Google Shape;419;g7b2bb147bb_0_4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sz="1400">
                <a:latin typeface="Franklin Gothic"/>
                <a:ea typeface="Franklin Gothic"/>
                <a:cs typeface="Franklin Gothic"/>
                <a:sym typeface="Franklin Gothic"/>
              </a:rPr>
              <a:t>The 2011 House map, drawn by Republicans, divided many more small cities across the state.  So that is cities with at least 10,000 people but smaller than a House District (54,000)</a:t>
            </a:r>
            <a:endParaRPr sz="1400">
              <a:latin typeface="Franklin Gothic"/>
              <a:ea typeface="Franklin Gothic"/>
              <a:cs typeface="Franklin Gothic"/>
              <a:sym typeface="Franklin Gothic"/>
            </a:endParaRPr>
          </a:p>
          <a:p>
            <a:pPr marL="0" lvl="0" indent="0" algn="l" rtl="0">
              <a:spcBef>
                <a:spcPts val="0"/>
              </a:spcBef>
              <a:spcAft>
                <a:spcPts val="0"/>
              </a:spcAft>
              <a:buClr>
                <a:schemeClr val="dk1"/>
              </a:buClr>
              <a:buSzPts val="1100"/>
              <a:buFont typeface="Arial"/>
              <a:buNone/>
            </a:pPr>
            <a:r>
              <a:rPr lang="en-US" sz="1400">
                <a:latin typeface="Franklin Gothic"/>
                <a:ea typeface="Franklin Gothic"/>
                <a:cs typeface="Franklin Gothic"/>
                <a:sym typeface="Franklin Gothic"/>
              </a:rPr>
              <a:t>Cities have distinct needs and should be able to have a distinct voice.  </a:t>
            </a:r>
            <a:endParaRPr sz="1400">
              <a:latin typeface="Franklin Gothic"/>
              <a:ea typeface="Franklin Gothic"/>
              <a:cs typeface="Franklin Gothic"/>
              <a:sym typeface="Franklin Gothic"/>
            </a:endParaRPr>
          </a:p>
          <a:p>
            <a:pPr marL="0" lvl="0" indent="0" algn="l" rtl="0">
              <a:spcBef>
                <a:spcPts val="0"/>
              </a:spcBef>
              <a:spcAft>
                <a:spcPts val="0"/>
              </a:spcAft>
              <a:buClr>
                <a:schemeClr val="dk1"/>
              </a:buClr>
              <a:buSzPts val="1100"/>
              <a:buFont typeface="Arial"/>
              <a:buNone/>
            </a:pPr>
            <a:endParaRPr sz="1400">
              <a:latin typeface="Franklin Gothic"/>
              <a:ea typeface="Franklin Gothic"/>
              <a:cs typeface="Franklin Gothic"/>
              <a:sym typeface="Franklin Gothic"/>
            </a:endParaRPr>
          </a:p>
          <a:p>
            <a:pPr marL="0" lvl="0" indent="0" algn="l" rtl="0">
              <a:spcBef>
                <a:spcPts val="0"/>
              </a:spcBef>
              <a:spcAft>
                <a:spcPts val="0"/>
              </a:spcAft>
              <a:buClr>
                <a:schemeClr val="dk1"/>
              </a:buClr>
              <a:buSzPts val="1100"/>
              <a:buFont typeface="Arial"/>
              <a:buNone/>
            </a:pPr>
            <a:r>
              <a:rPr lang="en-US" sz="1400">
                <a:latin typeface="Franklin Gothic"/>
                <a:ea typeface="Franklin Gothic"/>
                <a:cs typeface="Franklin Gothic"/>
                <a:sym typeface="Franklin Gothic"/>
              </a:rPr>
              <a:t>But of the 81 small cities in Georgia, two thirds are split into multiple House districts.</a:t>
            </a:r>
            <a:endParaRPr sz="1400">
              <a:latin typeface="Franklin Gothic"/>
              <a:ea typeface="Franklin Gothic"/>
              <a:cs typeface="Franklin Gothic"/>
              <a:sym typeface="Franklin Gothic"/>
            </a:endParaRPr>
          </a:p>
          <a:p>
            <a:pPr marL="0" lvl="0" indent="0" algn="l" rtl="0">
              <a:spcBef>
                <a:spcPts val="0"/>
              </a:spcBef>
              <a:spcAft>
                <a:spcPts val="0"/>
              </a:spcAft>
              <a:buClr>
                <a:schemeClr val="dk1"/>
              </a:buClr>
              <a:buSzPts val="1100"/>
              <a:buFont typeface="Arial"/>
              <a:buNone/>
            </a:pPr>
            <a:endParaRPr sz="1400">
              <a:latin typeface="Franklin Gothic"/>
              <a:ea typeface="Franklin Gothic"/>
              <a:cs typeface="Franklin Gothic"/>
              <a:sym typeface="Franklin Gothic"/>
            </a:endParaRPr>
          </a:p>
          <a:p>
            <a:pPr marL="0" lvl="0" indent="0" algn="l" rtl="0">
              <a:spcBef>
                <a:spcPts val="0"/>
              </a:spcBef>
              <a:spcAft>
                <a:spcPts val="0"/>
              </a:spcAft>
              <a:buClr>
                <a:schemeClr val="dk1"/>
              </a:buClr>
              <a:buSzPts val="1100"/>
              <a:buFont typeface="Arial"/>
              <a:buNone/>
            </a:pPr>
            <a:r>
              <a:rPr lang="en-US" sz="1400">
                <a:latin typeface="Franklin Gothic"/>
                <a:ea typeface="Franklin Gothic"/>
                <a:cs typeface="Franklin Gothic"/>
                <a:sym typeface="Franklin Gothic"/>
              </a:rPr>
              <a:t>This was much, much lower when the courts drew the boundaries.</a:t>
            </a:r>
            <a:endParaRPr sz="1400">
              <a:latin typeface="Franklin Gothic"/>
              <a:ea typeface="Franklin Gothic"/>
              <a:cs typeface="Franklin Gothic"/>
              <a:sym typeface="Franklin Gothic"/>
            </a:endParaRPr>
          </a:p>
          <a:p>
            <a:pPr marL="0" lvl="0" indent="0" algn="l" rtl="0">
              <a:spcBef>
                <a:spcPts val="0"/>
              </a:spcBef>
              <a:spcAft>
                <a:spcPts val="0"/>
              </a:spcAft>
              <a:buClr>
                <a:schemeClr val="dk1"/>
              </a:buClr>
              <a:buSzPts val="1100"/>
              <a:buFont typeface="Arial"/>
              <a:buNone/>
            </a:pPr>
            <a:endParaRPr sz="1400">
              <a:latin typeface="Franklin Gothic"/>
              <a:ea typeface="Franklin Gothic"/>
              <a:cs typeface="Franklin Gothic"/>
              <a:sym typeface="Franklin Gothic"/>
            </a:endParaRPr>
          </a:p>
          <a:p>
            <a:pPr marL="0" lvl="0" indent="0" algn="l" rtl="0">
              <a:spcBef>
                <a:spcPts val="0"/>
              </a:spcBef>
              <a:spcAft>
                <a:spcPts val="0"/>
              </a:spcAft>
              <a:buClr>
                <a:schemeClr val="dk1"/>
              </a:buClr>
              <a:buSzPts val="1100"/>
              <a:buFont typeface="Arial"/>
              <a:buNone/>
            </a:pPr>
            <a:r>
              <a:rPr lang="en-US" sz="1400">
                <a:latin typeface="Franklin Gothic"/>
                <a:ea typeface="Franklin Gothic"/>
                <a:cs typeface="Franklin Gothic"/>
                <a:sym typeface="Franklin Gothic"/>
              </a:rPr>
              <a:t>The number of small cities split into more districts by the House map </a:t>
            </a:r>
            <a:r>
              <a:rPr lang="en-US" sz="1400" b="1">
                <a:latin typeface="Franklin Gothic"/>
                <a:ea typeface="Franklin Gothic"/>
                <a:cs typeface="Franklin Gothic"/>
                <a:sym typeface="Franklin Gothic"/>
              </a:rPr>
              <a:t>increased by 44%</a:t>
            </a:r>
            <a:r>
              <a:rPr lang="en-US" sz="1400">
                <a:latin typeface="Franklin Gothic"/>
                <a:ea typeface="Franklin Gothic"/>
                <a:cs typeface="Franklin Gothic"/>
                <a:sym typeface="Franklin Gothic"/>
              </a:rPr>
              <a:t> under the 2011 map.</a:t>
            </a:r>
            <a:endParaRPr sz="1400">
              <a:latin typeface="Franklin Gothic"/>
              <a:ea typeface="Franklin Gothic"/>
              <a:cs typeface="Franklin Gothic"/>
              <a:sym typeface="Franklin Gothic"/>
            </a:endParaRPr>
          </a:p>
        </p:txBody>
      </p:sp>
      <p:sp>
        <p:nvSpPr>
          <p:cNvPr id="420" name="Google Shape;420;g7b2bb147bb_0_4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g7b2bb147bb_0_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6" name="Google Shape;436;g7b2bb147bb_0_25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sz="1400" dirty="0">
                <a:latin typeface="Franklin Gothic"/>
                <a:ea typeface="Franklin Gothic"/>
                <a:cs typeface="Franklin Gothic"/>
                <a:sym typeface="Franklin Gothic"/>
              </a:rPr>
              <a:t>Like Newnan, which was represented by 1 house district in 2010, but was split into 3 districts after the GOP redrew the House map in 2011.</a:t>
            </a:r>
            <a:endParaRPr sz="1400" dirty="0">
              <a:latin typeface="Franklin Gothic"/>
              <a:ea typeface="Franklin Gothic"/>
              <a:cs typeface="Franklin Gothic"/>
              <a:sym typeface="Franklin Gothic"/>
            </a:endParaRPr>
          </a:p>
          <a:p>
            <a:pPr marL="0" lvl="0" indent="0" algn="l" rtl="0">
              <a:spcBef>
                <a:spcPts val="0"/>
              </a:spcBef>
              <a:spcAft>
                <a:spcPts val="0"/>
              </a:spcAft>
              <a:buClr>
                <a:schemeClr val="dk1"/>
              </a:buClr>
              <a:buSzPts val="1100"/>
              <a:buFont typeface="Arial"/>
              <a:buNone/>
            </a:pPr>
            <a:endParaRPr sz="1400" dirty="0">
              <a:latin typeface="Franklin Gothic"/>
              <a:ea typeface="Franklin Gothic"/>
              <a:cs typeface="Franklin Gothic"/>
              <a:sym typeface="Franklin Gothic"/>
            </a:endParaRPr>
          </a:p>
          <a:p>
            <a:pPr marL="0" lvl="0" indent="0" algn="l" rtl="0">
              <a:spcBef>
                <a:spcPts val="0"/>
              </a:spcBef>
              <a:spcAft>
                <a:spcPts val="0"/>
              </a:spcAft>
              <a:buClr>
                <a:schemeClr val="dk1"/>
              </a:buClr>
              <a:buSzPts val="1100"/>
              <a:buFont typeface="Arial"/>
              <a:buNone/>
            </a:pPr>
            <a:endParaRPr sz="1400" dirty="0">
              <a:latin typeface="Franklin Gothic"/>
              <a:ea typeface="Franklin Gothic"/>
              <a:cs typeface="Franklin Gothic"/>
              <a:sym typeface="Franklin Gothic"/>
            </a:endParaRPr>
          </a:p>
        </p:txBody>
      </p:sp>
      <p:sp>
        <p:nvSpPr>
          <p:cNvPr id="437" name="Google Shape;437;g7b2bb147bb_0_25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g7b2bb147bb_0_8: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2" name="Google Shape;462;g7b2bb147bb_0_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sz="1400" dirty="0">
                <a:latin typeface="Franklin Gothic"/>
                <a:ea typeface="Franklin Gothic"/>
                <a:cs typeface="Franklin Gothic"/>
                <a:sym typeface="Franklin Gothic"/>
              </a:rPr>
              <a:t>Lawrenceville went from 1 house district in 2010 to 6 districts after the GOP redrew the House map in 2011.</a:t>
            </a:r>
            <a:endParaRPr sz="1400" dirty="0">
              <a:latin typeface="Franklin Gothic"/>
              <a:ea typeface="Franklin Gothic"/>
              <a:cs typeface="Franklin Gothic"/>
              <a:sym typeface="Franklin Gothic"/>
            </a:endParaRPr>
          </a:p>
          <a:p>
            <a:pPr marL="0" lvl="0" indent="0" algn="l" rtl="0">
              <a:spcBef>
                <a:spcPts val="0"/>
              </a:spcBef>
              <a:spcAft>
                <a:spcPts val="0"/>
              </a:spcAft>
              <a:buClr>
                <a:schemeClr val="dk1"/>
              </a:buClr>
              <a:buSzPts val="1100"/>
              <a:buFont typeface="Arial"/>
              <a:buNone/>
            </a:pPr>
            <a:endParaRPr sz="1400" dirty="0">
              <a:latin typeface="Franklin Gothic"/>
              <a:ea typeface="Franklin Gothic"/>
              <a:cs typeface="Franklin Gothic"/>
              <a:sym typeface="Franklin Gothic"/>
            </a:endParaRPr>
          </a:p>
        </p:txBody>
      </p:sp>
      <p:sp>
        <p:nvSpPr>
          <p:cNvPr id="463" name="Google Shape;463;g7b2bb147bb_0_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dc8e032d7e_0_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gdc8e032d7e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sz="1400" dirty="0">
                <a:latin typeface="Franklin Gothic"/>
                <a:ea typeface="Franklin Gothic"/>
                <a:cs typeface="Franklin Gothic"/>
                <a:sym typeface="Franklin Gothic"/>
              </a:rPr>
              <a:t>The 2011 map was never used in an election; it was superseded by the 2012 mid-decade redistricting, which maintained the number of districts but substituted HD 104 for HD 103, which was moved outside the city.  In 2015, the GOP altered the boundaries of HD 104 and HD 105 in a mid-cycle adjustment.  A proposed 2019 mid-decade redistricting bill was introduced to further alter HD 104 and HD 105, but failed. </a:t>
            </a:r>
          </a:p>
        </p:txBody>
      </p:sp>
      <p:sp>
        <p:nvSpPr>
          <p:cNvPr id="111" name="Google Shape;111;gdc8e032d7e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C6C58-6E1A-4A0B-B99A-5E6F4CDBF4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5C5EDD-C01C-4C51-9561-43BDF38948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F21936-326F-4E36-9B12-AC13204E0C45}"/>
              </a:ext>
            </a:extLst>
          </p:cNvPr>
          <p:cNvSpPr>
            <a:spLocks noGrp="1"/>
          </p:cNvSpPr>
          <p:nvPr>
            <p:ph type="dt" sz="half" idx="10"/>
          </p:nvPr>
        </p:nvSpPr>
        <p:spPr/>
        <p:txBody>
          <a:bodyPr/>
          <a:lstStyle/>
          <a:p>
            <a:fld id="{0FBD7691-C11B-43CB-8541-2BBC12A785C2}" type="datetimeFigureOut">
              <a:rPr lang="en-US" smtClean="0"/>
              <a:t>6/19/2021</a:t>
            </a:fld>
            <a:endParaRPr lang="en-US"/>
          </a:p>
        </p:txBody>
      </p:sp>
      <p:sp>
        <p:nvSpPr>
          <p:cNvPr id="5" name="Footer Placeholder 4">
            <a:extLst>
              <a:ext uri="{FF2B5EF4-FFF2-40B4-BE49-F238E27FC236}">
                <a16:creationId xmlns:a16="http://schemas.microsoft.com/office/drawing/2014/main" id="{893B606E-60EB-47BE-BA59-F02525D3B8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43E64F-E2CB-4C18-BF9E-4BA03C19A367}"/>
              </a:ext>
            </a:extLst>
          </p:cNvPr>
          <p:cNvSpPr>
            <a:spLocks noGrp="1"/>
          </p:cNvSpPr>
          <p:nvPr>
            <p:ph type="sldNum" sz="quarter" idx="12"/>
          </p:nvPr>
        </p:nvSpPr>
        <p:spPr/>
        <p:txBody>
          <a:bodyPr/>
          <a:lstStyle/>
          <a:p>
            <a:fld id="{2055114A-4D04-4B12-94F5-4CCD8286CE82}" type="slidenum">
              <a:rPr lang="en-US" smtClean="0"/>
              <a:t>‹#›</a:t>
            </a:fld>
            <a:endParaRPr lang="en-US"/>
          </a:p>
        </p:txBody>
      </p:sp>
    </p:spTree>
    <p:extLst>
      <p:ext uri="{BB962C8B-B14F-4D97-AF65-F5344CB8AC3E}">
        <p14:creationId xmlns:p14="http://schemas.microsoft.com/office/powerpoint/2010/main" val="4224490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72B31-079C-47DF-B71E-91560B6F43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B8662A-8242-4408-9D9F-7C533605FA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BB30D-9844-4D0B-8FCE-769E62535E2B}"/>
              </a:ext>
            </a:extLst>
          </p:cNvPr>
          <p:cNvSpPr>
            <a:spLocks noGrp="1"/>
          </p:cNvSpPr>
          <p:nvPr>
            <p:ph type="dt" sz="half" idx="10"/>
          </p:nvPr>
        </p:nvSpPr>
        <p:spPr/>
        <p:txBody>
          <a:bodyPr/>
          <a:lstStyle/>
          <a:p>
            <a:fld id="{0FBD7691-C11B-43CB-8541-2BBC12A785C2}" type="datetimeFigureOut">
              <a:rPr lang="en-US" smtClean="0"/>
              <a:t>6/19/2021</a:t>
            </a:fld>
            <a:endParaRPr lang="en-US"/>
          </a:p>
        </p:txBody>
      </p:sp>
      <p:sp>
        <p:nvSpPr>
          <p:cNvPr id="5" name="Footer Placeholder 4">
            <a:extLst>
              <a:ext uri="{FF2B5EF4-FFF2-40B4-BE49-F238E27FC236}">
                <a16:creationId xmlns:a16="http://schemas.microsoft.com/office/drawing/2014/main" id="{4524443A-6DF8-4AC8-B7C7-7E9D18C467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E21851-C346-4CF3-88A4-39484C2F76F8}"/>
              </a:ext>
            </a:extLst>
          </p:cNvPr>
          <p:cNvSpPr>
            <a:spLocks noGrp="1"/>
          </p:cNvSpPr>
          <p:nvPr>
            <p:ph type="sldNum" sz="quarter" idx="12"/>
          </p:nvPr>
        </p:nvSpPr>
        <p:spPr/>
        <p:txBody>
          <a:bodyPr/>
          <a:lstStyle/>
          <a:p>
            <a:fld id="{2055114A-4D04-4B12-94F5-4CCD8286CE82}" type="slidenum">
              <a:rPr lang="en-US" smtClean="0"/>
              <a:t>‹#›</a:t>
            </a:fld>
            <a:endParaRPr lang="en-US"/>
          </a:p>
        </p:txBody>
      </p:sp>
    </p:spTree>
    <p:extLst>
      <p:ext uri="{BB962C8B-B14F-4D97-AF65-F5344CB8AC3E}">
        <p14:creationId xmlns:p14="http://schemas.microsoft.com/office/powerpoint/2010/main" val="2426219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C94E3F-478A-41AF-A275-52FC228AD7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A70571-5020-4613-A438-C5A73A76AC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778FA8-5126-4725-AE5B-089C7455FF6E}"/>
              </a:ext>
            </a:extLst>
          </p:cNvPr>
          <p:cNvSpPr>
            <a:spLocks noGrp="1"/>
          </p:cNvSpPr>
          <p:nvPr>
            <p:ph type="dt" sz="half" idx="10"/>
          </p:nvPr>
        </p:nvSpPr>
        <p:spPr/>
        <p:txBody>
          <a:bodyPr/>
          <a:lstStyle/>
          <a:p>
            <a:fld id="{0FBD7691-C11B-43CB-8541-2BBC12A785C2}" type="datetimeFigureOut">
              <a:rPr lang="en-US" smtClean="0"/>
              <a:t>6/19/2021</a:t>
            </a:fld>
            <a:endParaRPr lang="en-US"/>
          </a:p>
        </p:txBody>
      </p:sp>
      <p:sp>
        <p:nvSpPr>
          <p:cNvPr id="5" name="Footer Placeholder 4">
            <a:extLst>
              <a:ext uri="{FF2B5EF4-FFF2-40B4-BE49-F238E27FC236}">
                <a16:creationId xmlns:a16="http://schemas.microsoft.com/office/drawing/2014/main" id="{9DE40BFF-39CD-4A92-BB84-77BB03B667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9FCD65-1B25-4530-B992-25C57E8E9642}"/>
              </a:ext>
            </a:extLst>
          </p:cNvPr>
          <p:cNvSpPr>
            <a:spLocks noGrp="1"/>
          </p:cNvSpPr>
          <p:nvPr>
            <p:ph type="sldNum" sz="quarter" idx="12"/>
          </p:nvPr>
        </p:nvSpPr>
        <p:spPr/>
        <p:txBody>
          <a:bodyPr/>
          <a:lstStyle/>
          <a:p>
            <a:fld id="{2055114A-4D04-4B12-94F5-4CCD8286CE82}" type="slidenum">
              <a:rPr lang="en-US" smtClean="0"/>
              <a:t>‹#›</a:t>
            </a:fld>
            <a:endParaRPr lang="en-US"/>
          </a:p>
        </p:txBody>
      </p:sp>
    </p:spTree>
    <p:extLst>
      <p:ext uri="{BB962C8B-B14F-4D97-AF65-F5344CB8AC3E}">
        <p14:creationId xmlns:p14="http://schemas.microsoft.com/office/powerpoint/2010/main" val="489732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3"/>
        <p:cNvGrpSpPr/>
        <p:nvPr/>
      </p:nvGrpSpPr>
      <p:grpSpPr>
        <a:xfrm>
          <a:off x="0" y="0"/>
          <a:ext cx="0" cy="0"/>
          <a:chOff x="0" y="0"/>
          <a:chExt cx="0" cy="0"/>
        </a:xfrm>
      </p:grpSpPr>
      <p:sp>
        <p:nvSpPr>
          <p:cNvPr id="14" name="Google Shape;14;p2"/>
          <p:cNvSpPr txBox="1">
            <a:spLocks noGrp="1"/>
          </p:cNvSpPr>
          <p:nvPr>
            <p:ph type="subTitle" idx="1"/>
          </p:nvPr>
        </p:nvSpPr>
        <p:spPr>
          <a:xfrm>
            <a:off x="601000" y="1356840"/>
            <a:ext cx="10980400" cy="535483"/>
          </a:xfrm>
          <a:prstGeom prst="rect">
            <a:avLst/>
          </a:prstGeom>
          <a:noFill/>
          <a:ln>
            <a:noFill/>
          </a:ln>
        </p:spPr>
        <p:txBody>
          <a:bodyPr spcFirstLastPara="1" wrap="square" lIns="91425" tIns="45700" rIns="91425" bIns="45700" anchor="t" anchorCtr="0">
            <a:spAutoFit/>
          </a:bodyPr>
          <a:lstStyle>
            <a:lvl1pPr lvl="0" algn="ctr">
              <a:lnSpc>
                <a:spcPct val="100000"/>
              </a:lnSpc>
              <a:spcBef>
                <a:spcPts val="768"/>
              </a:spcBef>
              <a:spcAft>
                <a:spcPts val="0"/>
              </a:spcAft>
              <a:buClr>
                <a:srgbClr val="000000"/>
              </a:buClr>
              <a:buSzPts val="1800"/>
              <a:buFont typeface="Roboto Light"/>
              <a:buNone/>
              <a:defRPr sz="2160">
                <a:solidFill>
                  <a:srgbClr val="000000"/>
                </a:solidFill>
                <a:latin typeface="Franklin Gothic Book" panose="020B0503020102020204" pitchFamily="34" charset="0"/>
                <a:ea typeface="Roboto Light"/>
                <a:cs typeface="Franklin Gothic Book" panose="020B0503020102020204" pitchFamily="34" charset="0"/>
                <a:sym typeface="Roboto Light"/>
              </a:defRPr>
            </a:lvl1pPr>
            <a:lvl2pPr lvl="1" algn="ctr">
              <a:lnSpc>
                <a:spcPct val="100000"/>
              </a:lnSpc>
              <a:spcBef>
                <a:spcPts val="672"/>
              </a:spcBef>
              <a:spcAft>
                <a:spcPts val="0"/>
              </a:spcAft>
              <a:buClr>
                <a:srgbClr val="888888"/>
              </a:buClr>
              <a:buSzPts val="2800"/>
              <a:buNone/>
              <a:defRPr>
                <a:solidFill>
                  <a:srgbClr val="888888"/>
                </a:solidFill>
              </a:defRPr>
            </a:lvl2pPr>
            <a:lvl3pPr lvl="2" algn="ctr">
              <a:lnSpc>
                <a:spcPct val="100000"/>
              </a:lnSpc>
              <a:spcBef>
                <a:spcPts val="576"/>
              </a:spcBef>
              <a:spcAft>
                <a:spcPts val="0"/>
              </a:spcAft>
              <a:buClr>
                <a:srgbClr val="888888"/>
              </a:buClr>
              <a:buSzPts val="2400"/>
              <a:buNone/>
              <a:defRPr>
                <a:solidFill>
                  <a:srgbClr val="888888"/>
                </a:solidFill>
              </a:defRPr>
            </a:lvl3pPr>
            <a:lvl4pPr lvl="3" algn="ctr">
              <a:lnSpc>
                <a:spcPct val="100000"/>
              </a:lnSpc>
              <a:spcBef>
                <a:spcPts val="480"/>
              </a:spcBef>
              <a:spcAft>
                <a:spcPts val="0"/>
              </a:spcAft>
              <a:buClr>
                <a:srgbClr val="888888"/>
              </a:buClr>
              <a:buSzPts val="2000"/>
              <a:buNone/>
              <a:defRPr>
                <a:solidFill>
                  <a:srgbClr val="888888"/>
                </a:solidFill>
              </a:defRPr>
            </a:lvl4pPr>
            <a:lvl5pPr lvl="4" algn="ctr">
              <a:lnSpc>
                <a:spcPct val="100000"/>
              </a:lnSpc>
              <a:spcBef>
                <a:spcPts val="480"/>
              </a:spcBef>
              <a:spcAft>
                <a:spcPts val="0"/>
              </a:spcAft>
              <a:buClr>
                <a:srgbClr val="888888"/>
              </a:buClr>
              <a:buSzPts val="2000"/>
              <a:buNone/>
              <a:defRPr>
                <a:solidFill>
                  <a:srgbClr val="888888"/>
                </a:solidFill>
              </a:defRPr>
            </a:lvl5pPr>
            <a:lvl6pPr lvl="5" algn="ctr">
              <a:lnSpc>
                <a:spcPct val="100000"/>
              </a:lnSpc>
              <a:spcBef>
                <a:spcPts val="480"/>
              </a:spcBef>
              <a:spcAft>
                <a:spcPts val="0"/>
              </a:spcAft>
              <a:buClr>
                <a:srgbClr val="888888"/>
              </a:buClr>
              <a:buSzPts val="2000"/>
              <a:buNone/>
              <a:defRPr>
                <a:solidFill>
                  <a:srgbClr val="888888"/>
                </a:solidFill>
              </a:defRPr>
            </a:lvl6pPr>
            <a:lvl7pPr lvl="6" algn="ctr">
              <a:lnSpc>
                <a:spcPct val="100000"/>
              </a:lnSpc>
              <a:spcBef>
                <a:spcPts val="480"/>
              </a:spcBef>
              <a:spcAft>
                <a:spcPts val="0"/>
              </a:spcAft>
              <a:buClr>
                <a:srgbClr val="888888"/>
              </a:buClr>
              <a:buSzPts val="2000"/>
              <a:buNone/>
              <a:defRPr>
                <a:solidFill>
                  <a:srgbClr val="888888"/>
                </a:solidFill>
              </a:defRPr>
            </a:lvl7pPr>
            <a:lvl8pPr lvl="7" algn="ctr">
              <a:lnSpc>
                <a:spcPct val="100000"/>
              </a:lnSpc>
              <a:spcBef>
                <a:spcPts val="480"/>
              </a:spcBef>
              <a:spcAft>
                <a:spcPts val="0"/>
              </a:spcAft>
              <a:buClr>
                <a:srgbClr val="888888"/>
              </a:buClr>
              <a:buSzPts val="2000"/>
              <a:buNone/>
              <a:defRPr>
                <a:solidFill>
                  <a:srgbClr val="888888"/>
                </a:solidFill>
              </a:defRPr>
            </a:lvl8pPr>
            <a:lvl9pPr lvl="8" algn="ctr">
              <a:lnSpc>
                <a:spcPct val="100000"/>
              </a:lnSpc>
              <a:spcBef>
                <a:spcPts val="480"/>
              </a:spcBef>
              <a:spcAft>
                <a:spcPts val="0"/>
              </a:spcAft>
              <a:buClr>
                <a:srgbClr val="888888"/>
              </a:buClr>
              <a:buSzPts val="2000"/>
              <a:buNone/>
              <a:defRPr>
                <a:solidFill>
                  <a:srgbClr val="888888"/>
                </a:solidFill>
              </a:defRPr>
            </a:lvl9pPr>
          </a:lstStyle>
          <a:p>
            <a:endParaRPr dirty="0"/>
          </a:p>
        </p:txBody>
      </p:sp>
      <p:pic>
        <p:nvPicPr>
          <p:cNvPr id="15" name="Google Shape;15;p2"/>
          <p:cNvPicPr preferRelativeResize="0"/>
          <p:nvPr/>
        </p:nvPicPr>
        <p:blipFill rotWithShape="1">
          <a:blip r:embed="rId2">
            <a:alphaModFix amt="65000"/>
            <a:extLst>
              <a:ext uri="{28A0092B-C50C-407E-A947-70E740481C1C}">
                <a14:useLocalDpi xmlns:a14="http://schemas.microsoft.com/office/drawing/2010/main" val="0"/>
              </a:ext>
            </a:extLst>
          </a:blip>
          <a:srcRect/>
          <a:stretch/>
        </p:blipFill>
        <p:spPr>
          <a:xfrm>
            <a:off x="203201" y="343261"/>
            <a:ext cx="11785601" cy="757021"/>
          </a:xfrm>
          <a:prstGeom prst="rect">
            <a:avLst/>
          </a:prstGeom>
          <a:noFill/>
          <a:ln>
            <a:noFill/>
          </a:ln>
        </p:spPr>
      </p:pic>
      <p:sp>
        <p:nvSpPr>
          <p:cNvPr id="16" name="Google Shape;16;p2"/>
          <p:cNvSpPr txBox="1">
            <a:spLocks noGrp="1"/>
          </p:cNvSpPr>
          <p:nvPr>
            <p:ph type="ctrTitle"/>
          </p:nvPr>
        </p:nvSpPr>
        <p:spPr>
          <a:xfrm>
            <a:off x="0" y="0"/>
            <a:ext cx="12192000" cy="70308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2200"/>
              <a:buFont typeface="Roboto"/>
              <a:buNone/>
              <a:defRPr sz="2640" b="1">
                <a:latin typeface="Franklin Gothic Book" panose="020B0503020102020204" pitchFamily="34" charset="0"/>
                <a:ea typeface="Roboto"/>
                <a:cs typeface="Franklin Gothic Book" panose="020B0503020102020204" pitchFamily="34" charset="0"/>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 name="Google Shape;19;p3">
            <a:extLst>
              <a:ext uri="{FF2B5EF4-FFF2-40B4-BE49-F238E27FC236}">
                <a16:creationId xmlns:a16="http://schemas.microsoft.com/office/drawing/2014/main" id="{4E0A5E16-AF30-47BF-ABEE-D1E35CD8BC17}"/>
              </a:ext>
            </a:extLst>
          </p:cNvPr>
          <p:cNvSpPr txBox="1">
            <a:spLocks/>
          </p:cNvSpPr>
          <p:nvPr userDrawn="1"/>
        </p:nvSpPr>
        <p:spPr>
          <a:xfrm>
            <a:off x="11192896" y="6397024"/>
            <a:ext cx="852824" cy="365125"/>
          </a:xfrm>
          <a:prstGeom prst="rect">
            <a:avLst/>
          </a:prstGeom>
          <a:noFill/>
          <a:ln>
            <a:noFill/>
          </a:ln>
        </p:spPr>
        <p:txBody>
          <a:bodyPr spcFirstLastPara="1" wrap="square" lIns="109710" tIns="54840" rIns="109710" bIns="54840"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Franklin Gothic Book" panose="020B0503020102020204" pitchFamily="34" charset="0"/>
                <a:ea typeface="Franklin Gothic Book" panose="020B0503020102020204" pitchFamily="34" charset="0"/>
                <a:cs typeface="Calibri"/>
                <a:sym typeface="Calibri"/>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z="1440" smtClean="0"/>
              <a:pPr/>
              <a:t>‹#›</a:t>
            </a:fld>
            <a:endParaRPr lang="en-US" sz="1440" dirty="0"/>
          </a:p>
        </p:txBody>
      </p:sp>
    </p:spTree>
    <p:extLst>
      <p:ext uri="{BB962C8B-B14F-4D97-AF65-F5344CB8AC3E}">
        <p14:creationId xmlns:p14="http://schemas.microsoft.com/office/powerpoint/2010/main" val="2216207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7"/>
        <p:cNvGrpSpPr/>
        <p:nvPr/>
      </p:nvGrpSpPr>
      <p:grpSpPr>
        <a:xfrm>
          <a:off x="0" y="0"/>
          <a:ext cx="0" cy="0"/>
          <a:chOff x="0" y="0"/>
          <a:chExt cx="0" cy="0"/>
        </a:xfrm>
      </p:grpSpPr>
      <p:sp>
        <p:nvSpPr>
          <p:cNvPr id="18" name="Google Shape;18;p3"/>
          <p:cNvSpPr txBox="1">
            <a:spLocks noGrp="1"/>
          </p:cNvSpPr>
          <p:nvPr>
            <p:ph type="body" idx="1"/>
          </p:nvPr>
        </p:nvSpPr>
        <p:spPr>
          <a:xfrm>
            <a:off x="609600" y="1373910"/>
            <a:ext cx="10972800" cy="636031"/>
          </a:xfrm>
          <a:prstGeom prst="rect">
            <a:avLst/>
          </a:prstGeom>
          <a:noFill/>
          <a:ln>
            <a:noFill/>
          </a:ln>
        </p:spPr>
        <p:txBody>
          <a:bodyPr spcFirstLastPara="1" wrap="square" lIns="91425" tIns="45700" rIns="91425" bIns="45700" anchor="t" anchorCtr="0">
            <a:spAutoFit/>
          </a:bodyPr>
          <a:lstStyle>
            <a:lvl1pPr marL="548640" lvl="0" indent="-411480" algn="l">
              <a:lnSpc>
                <a:spcPct val="100000"/>
              </a:lnSpc>
              <a:spcBef>
                <a:spcPts val="432"/>
              </a:spcBef>
              <a:spcAft>
                <a:spcPts val="0"/>
              </a:spcAft>
              <a:buClr>
                <a:schemeClr val="dk1"/>
              </a:buClr>
              <a:buSzPts val="1800"/>
              <a:buChar char="•"/>
              <a:defRPr>
                <a:latin typeface="Franklin Gothic Book" panose="020B0503020102020204" pitchFamily="34" charset="0"/>
              </a:defRPr>
            </a:lvl1pPr>
            <a:lvl2pPr marL="1097280" lvl="1" indent="-411480" algn="l">
              <a:lnSpc>
                <a:spcPct val="100000"/>
              </a:lnSpc>
              <a:spcBef>
                <a:spcPts val="432"/>
              </a:spcBef>
              <a:spcAft>
                <a:spcPts val="0"/>
              </a:spcAft>
              <a:buClr>
                <a:schemeClr val="dk1"/>
              </a:buClr>
              <a:buSzPts val="1800"/>
              <a:buChar char="–"/>
              <a:defRPr/>
            </a:lvl2pPr>
            <a:lvl3pPr marL="1645920" lvl="2" indent="-411480" algn="l">
              <a:lnSpc>
                <a:spcPct val="100000"/>
              </a:lnSpc>
              <a:spcBef>
                <a:spcPts val="432"/>
              </a:spcBef>
              <a:spcAft>
                <a:spcPts val="0"/>
              </a:spcAft>
              <a:buClr>
                <a:schemeClr val="dk1"/>
              </a:buClr>
              <a:buSzPts val="1800"/>
              <a:buChar char="•"/>
              <a:defRPr/>
            </a:lvl3pPr>
            <a:lvl4pPr marL="2194560" lvl="3" indent="-411480" algn="l">
              <a:lnSpc>
                <a:spcPct val="100000"/>
              </a:lnSpc>
              <a:spcBef>
                <a:spcPts val="432"/>
              </a:spcBef>
              <a:spcAft>
                <a:spcPts val="0"/>
              </a:spcAft>
              <a:buClr>
                <a:schemeClr val="dk1"/>
              </a:buClr>
              <a:buSzPts val="1800"/>
              <a:buChar char="–"/>
              <a:defRPr/>
            </a:lvl4pPr>
            <a:lvl5pPr marL="2743200" lvl="4" indent="-411480" algn="l">
              <a:lnSpc>
                <a:spcPct val="100000"/>
              </a:lnSpc>
              <a:spcBef>
                <a:spcPts val="432"/>
              </a:spcBef>
              <a:spcAft>
                <a:spcPts val="0"/>
              </a:spcAft>
              <a:buClr>
                <a:schemeClr val="dk1"/>
              </a:buClr>
              <a:buSzPts val="1800"/>
              <a:buChar char="»"/>
              <a:defRPr/>
            </a:lvl5pPr>
            <a:lvl6pPr marL="3291840" lvl="5" indent="-411480" algn="l">
              <a:lnSpc>
                <a:spcPct val="100000"/>
              </a:lnSpc>
              <a:spcBef>
                <a:spcPts val="432"/>
              </a:spcBef>
              <a:spcAft>
                <a:spcPts val="0"/>
              </a:spcAft>
              <a:buClr>
                <a:schemeClr val="dk1"/>
              </a:buClr>
              <a:buSzPts val="1800"/>
              <a:buChar char="•"/>
              <a:defRPr/>
            </a:lvl6pPr>
            <a:lvl7pPr marL="3840480" lvl="6" indent="-411480" algn="l">
              <a:lnSpc>
                <a:spcPct val="100000"/>
              </a:lnSpc>
              <a:spcBef>
                <a:spcPts val="432"/>
              </a:spcBef>
              <a:spcAft>
                <a:spcPts val="0"/>
              </a:spcAft>
              <a:buClr>
                <a:schemeClr val="dk1"/>
              </a:buClr>
              <a:buSzPts val="1800"/>
              <a:buChar char="•"/>
              <a:defRPr/>
            </a:lvl7pPr>
            <a:lvl8pPr marL="4389120" lvl="7" indent="-411480" algn="l">
              <a:lnSpc>
                <a:spcPct val="100000"/>
              </a:lnSpc>
              <a:spcBef>
                <a:spcPts val="432"/>
              </a:spcBef>
              <a:spcAft>
                <a:spcPts val="0"/>
              </a:spcAft>
              <a:buClr>
                <a:schemeClr val="dk1"/>
              </a:buClr>
              <a:buSzPts val="1800"/>
              <a:buChar char="•"/>
              <a:defRPr/>
            </a:lvl8pPr>
            <a:lvl9pPr marL="4937760" lvl="8" indent="-411480" algn="l">
              <a:lnSpc>
                <a:spcPct val="100000"/>
              </a:lnSpc>
              <a:spcBef>
                <a:spcPts val="432"/>
              </a:spcBef>
              <a:spcAft>
                <a:spcPts val="0"/>
              </a:spcAft>
              <a:buClr>
                <a:schemeClr val="dk1"/>
              </a:buClr>
              <a:buSzPts val="1800"/>
              <a:buChar char="•"/>
              <a:defRPr/>
            </a:lvl9pPr>
          </a:lstStyle>
          <a:p>
            <a:endParaRPr dirty="0"/>
          </a:p>
        </p:txBody>
      </p:sp>
      <p:pic>
        <p:nvPicPr>
          <p:cNvPr id="20" name="Google Shape;20;p3"/>
          <p:cNvPicPr preferRelativeResize="0"/>
          <p:nvPr/>
        </p:nvPicPr>
        <p:blipFill rotWithShape="1">
          <a:blip r:embed="rId2">
            <a:alphaModFix amt="65000"/>
            <a:extLst>
              <a:ext uri="{28A0092B-C50C-407E-A947-70E740481C1C}">
                <a14:useLocalDpi xmlns:a14="http://schemas.microsoft.com/office/drawing/2010/main" val="0"/>
              </a:ext>
            </a:extLst>
          </a:blip>
          <a:srcRect/>
          <a:stretch/>
        </p:blipFill>
        <p:spPr>
          <a:xfrm>
            <a:off x="203201" y="343261"/>
            <a:ext cx="11785601" cy="757021"/>
          </a:xfrm>
          <a:prstGeom prst="rect">
            <a:avLst/>
          </a:prstGeom>
          <a:noFill/>
          <a:ln>
            <a:noFill/>
          </a:ln>
        </p:spPr>
      </p:pic>
      <p:sp>
        <p:nvSpPr>
          <p:cNvPr id="21" name="Google Shape;21;p3"/>
          <p:cNvSpPr txBox="1">
            <a:spLocks noGrp="1"/>
          </p:cNvSpPr>
          <p:nvPr>
            <p:ph type="ctrTitle"/>
          </p:nvPr>
        </p:nvSpPr>
        <p:spPr>
          <a:xfrm>
            <a:off x="0" y="0"/>
            <a:ext cx="12192000" cy="70308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2200"/>
              <a:buFont typeface="Roboto"/>
              <a:buNone/>
              <a:defRPr sz="2640" b="1">
                <a:latin typeface="Franklin Gothic Book" panose="020B0503020102020204" pitchFamily="34" charset="0"/>
                <a:ea typeface="Roboto"/>
                <a:cs typeface="Franklin Gothic Book" panose="020B0503020102020204" pitchFamily="34" charset="0"/>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 name="Google Shape;19;p3">
            <a:extLst>
              <a:ext uri="{FF2B5EF4-FFF2-40B4-BE49-F238E27FC236}">
                <a16:creationId xmlns:a16="http://schemas.microsoft.com/office/drawing/2014/main" id="{DE486235-3EF1-4AA1-A671-A7ADBAC063DD}"/>
              </a:ext>
            </a:extLst>
          </p:cNvPr>
          <p:cNvSpPr txBox="1">
            <a:spLocks/>
          </p:cNvSpPr>
          <p:nvPr userDrawn="1"/>
        </p:nvSpPr>
        <p:spPr>
          <a:xfrm>
            <a:off x="11192896" y="6397024"/>
            <a:ext cx="852824" cy="365125"/>
          </a:xfrm>
          <a:prstGeom prst="rect">
            <a:avLst/>
          </a:prstGeom>
          <a:noFill/>
          <a:ln>
            <a:noFill/>
          </a:ln>
        </p:spPr>
        <p:txBody>
          <a:bodyPr spcFirstLastPara="1" wrap="square" lIns="109710" tIns="54840" rIns="109710" bIns="54840"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Franklin Gothic Book" panose="020B0503020102020204" pitchFamily="34" charset="0"/>
                <a:ea typeface="Franklin Gothic Book" panose="020B0503020102020204" pitchFamily="34" charset="0"/>
                <a:cs typeface="Calibri"/>
                <a:sym typeface="Calibri"/>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z="1440" baseline="0" smtClean="0"/>
              <a:pPr/>
              <a:t>‹#›</a:t>
            </a:fld>
            <a:endParaRPr lang="en-US" sz="1440" baseline="0" dirty="0"/>
          </a:p>
        </p:txBody>
      </p:sp>
    </p:spTree>
    <p:extLst>
      <p:ext uri="{BB962C8B-B14F-4D97-AF65-F5344CB8AC3E}">
        <p14:creationId xmlns:p14="http://schemas.microsoft.com/office/powerpoint/2010/main" val="16770939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609600" y="274639"/>
            <a:ext cx="10972800" cy="787544"/>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4"/>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9pPr>
          </a:lstStyle>
          <a:p>
            <a:endParaRPr/>
          </a:p>
        </p:txBody>
      </p:sp>
      <p:sp>
        <p:nvSpPr>
          <p:cNvPr id="25" name="Google Shape;25;p4"/>
          <p:cNvSpPr txBox="1">
            <a:spLocks noGrp="1"/>
          </p:cNvSpPr>
          <p:nvPr>
            <p:ph type="ftr" idx="11"/>
          </p:nvPr>
        </p:nvSpPr>
        <p:spPr>
          <a:xfrm>
            <a:off x="4165600" y="6356352"/>
            <a:ext cx="3860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9pPr>
          </a:lstStyle>
          <a:p>
            <a:endParaRPr/>
          </a:p>
        </p:txBody>
      </p:sp>
      <p:sp>
        <p:nvSpPr>
          <p:cNvPr id="26" name="Google Shape;26;p4"/>
          <p:cNvSpPr txBox="1">
            <a:spLocks noGrp="1"/>
          </p:cNvSpPr>
          <p:nvPr>
            <p:ph type="sldNum" idx="12"/>
          </p:nvPr>
        </p:nvSpPr>
        <p:spPr>
          <a:xfrm>
            <a:off x="5682820" y="6356352"/>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929266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963084" y="4406901"/>
            <a:ext cx="10363200" cy="1362076"/>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8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963084" y="3881155"/>
            <a:ext cx="10363200" cy="525745"/>
          </a:xfrm>
          <a:prstGeom prst="rect">
            <a:avLst/>
          </a:prstGeom>
          <a:noFill/>
          <a:ln>
            <a:noFill/>
          </a:ln>
        </p:spPr>
        <p:txBody>
          <a:bodyPr spcFirstLastPara="1" wrap="square" lIns="91425" tIns="45700" rIns="91425" bIns="45700" anchor="b" anchorCtr="0">
            <a:spAutoFit/>
          </a:bodyPr>
          <a:lstStyle>
            <a:lvl1pPr marL="548640" lvl="0" indent="-274320" algn="l">
              <a:lnSpc>
                <a:spcPct val="100000"/>
              </a:lnSpc>
              <a:spcBef>
                <a:spcPts val="480"/>
              </a:spcBef>
              <a:spcAft>
                <a:spcPts val="0"/>
              </a:spcAft>
              <a:buClr>
                <a:srgbClr val="888888"/>
              </a:buClr>
              <a:buSzPts val="2000"/>
              <a:buNone/>
              <a:defRPr sz="2400">
                <a:solidFill>
                  <a:srgbClr val="888888"/>
                </a:solidFill>
              </a:defRPr>
            </a:lvl1pPr>
            <a:lvl2pPr marL="1097280" lvl="1" indent="-274320" algn="l">
              <a:lnSpc>
                <a:spcPct val="100000"/>
              </a:lnSpc>
              <a:spcBef>
                <a:spcPts val="432"/>
              </a:spcBef>
              <a:spcAft>
                <a:spcPts val="0"/>
              </a:spcAft>
              <a:buClr>
                <a:srgbClr val="888888"/>
              </a:buClr>
              <a:buSzPts val="1800"/>
              <a:buNone/>
              <a:defRPr sz="2160">
                <a:solidFill>
                  <a:srgbClr val="888888"/>
                </a:solidFill>
              </a:defRPr>
            </a:lvl2pPr>
            <a:lvl3pPr marL="1645920" lvl="2" indent="-274320" algn="l">
              <a:lnSpc>
                <a:spcPct val="100000"/>
              </a:lnSpc>
              <a:spcBef>
                <a:spcPts val="384"/>
              </a:spcBef>
              <a:spcAft>
                <a:spcPts val="0"/>
              </a:spcAft>
              <a:buClr>
                <a:srgbClr val="888888"/>
              </a:buClr>
              <a:buSzPts val="1600"/>
              <a:buNone/>
              <a:defRPr sz="1920">
                <a:solidFill>
                  <a:srgbClr val="888888"/>
                </a:solidFill>
              </a:defRPr>
            </a:lvl3pPr>
            <a:lvl4pPr marL="2194560" lvl="3" indent="-274320" algn="l">
              <a:lnSpc>
                <a:spcPct val="100000"/>
              </a:lnSpc>
              <a:spcBef>
                <a:spcPts val="336"/>
              </a:spcBef>
              <a:spcAft>
                <a:spcPts val="0"/>
              </a:spcAft>
              <a:buClr>
                <a:srgbClr val="888888"/>
              </a:buClr>
              <a:buSzPts val="1400"/>
              <a:buNone/>
              <a:defRPr sz="1680">
                <a:solidFill>
                  <a:srgbClr val="888888"/>
                </a:solidFill>
              </a:defRPr>
            </a:lvl4pPr>
            <a:lvl5pPr marL="2743200" lvl="4" indent="-274320" algn="l">
              <a:lnSpc>
                <a:spcPct val="100000"/>
              </a:lnSpc>
              <a:spcBef>
                <a:spcPts val="336"/>
              </a:spcBef>
              <a:spcAft>
                <a:spcPts val="0"/>
              </a:spcAft>
              <a:buClr>
                <a:srgbClr val="888888"/>
              </a:buClr>
              <a:buSzPts val="1400"/>
              <a:buNone/>
              <a:defRPr sz="1680">
                <a:solidFill>
                  <a:srgbClr val="888888"/>
                </a:solidFill>
              </a:defRPr>
            </a:lvl5pPr>
            <a:lvl6pPr marL="3291840" lvl="5" indent="-274320" algn="l">
              <a:lnSpc>
                <a:spcPct val="100000"/>
              </a:lnSpc>
              <a:spcBef>
                <a:spcPts val="336"/>
              </a:spcBef>
              <a:spcAft>
                <a:spcPts val="0"/>
              </a:spcAft>
              <a:buClr>
                <a:srgbClr val="888888"/>
              </a:buClr>
              <a:buSzPts val="1400"/>
              <a:buNone/>
              <a:defRPr sz="1680">
                <a:solidFill>
                  <a:srgbClr val="888888"/>
                </a:solidFill>
              </a:defRPr>
            </a:lvl6pPr>
            <a:lvl7pPr marL="3840480" lvl="6" indent="-274320" algn="l">
              <a:lnSpc>
                <a:spcPct val="100000"/>
              </a:lnSpc>
              <a:spcBef>
                <a:spcPts val="336"/>
              </a:spcBef>
              <a:spcAft>
                <a:spcPts val="0"/>
              </a:spcAft>
              <a:buClr>
                <a:srgbClr val="888888"/>
              </a:buClr>
              <a:buSzPts val="1400"/>
              <a:buNone/>
              <a:defRPr sz="1680">
                <a:solidFill>
                  <a:srgbClr val="888888"/>
                </a:solidFill>
              </a:defRPr>
            </a:lvl7pPr>
            <a:lvl8pPr marL="4389120" lvl="7" indent="-274320" algn="l">
              <a:lnSpc>
                <a:spcPct val="100000"/>
              </a:lnSpc>
              <a:spcBef>
                <a:spcPts val="336"/>
              </a:spcBef>
              <a:spcAft>
                <a:spcPts val="0"/>
              </a:spcAft>
              <a:buClr>
                <a:srgbClr val="888888"/>
              </a:buClr>
              <a:buSzPts val="1400"/>
              <a:buNone/>
              <a:defRPr sz="1680">
                <a:solidFill>
                  <a:srgbClr val="888888"/>
                </a:solidFill>
              </a:defRPr>
            </a:lvl8pPr>
            <a:lvl9pPr marL="4937760" lvl="8" indent="-274320" algn="l">
              <a:lnSpc>
                <a:spcPct val="100000"/>
              </a:lnSpc>
              <a:spcBef>
                <a:spcPts val="336"/>
              </a:spcBef>
              <a:spcAft>
                <a:spcPts val="0"/>
              </a:spcAft>
              <a:buClr>
                <a:srgbClr val="888888"/>
              </a:buClr>
              <a:buSzPts val="1400"/>
              <a:buNone/>
              <a:defRPr sz="1680">
                <a:solidFill>
                  <a:srgbClr val="888888"/>
                </a:solidFill>
              </a:defRPr>
            </a:lvl9pPr>
          </a:lstStyle>
          <a:p>
            <a:endParaRPr/>
          </a:p>
        </p:txBody>
      </p:sp>
      <p:sp>
        <p:nvSpPr>
          <p:cNvPr id="30" name="Google Shape;30;p5"/>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9pPr>
          </a:lstStyle>
          <a:p>
            <a:endParaRPr/>
          </a:p>
        </p:txBody>
      </p:sp>
      <p:sp>
        <p:nvSpPr>
          <p:cNvPr id="31" name="Google Shape;31;p5"/>
          <p:cNvSpPr txBox="1">
            <a:spLocks noGrp="1"/>
          </p:cNvSpPr>
          <p:nvPr>
            <p:ph type="ftr" idx="11"/>
          </p:nvPr>
        </p:nvSpPr>
        <p:spPr>
          <a:xfrm>
            <a:off x="4165600" y="6356352"/>
            <a:ext cx="3860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9pPr>
          </a:lstStyle>
          <a:p>
            <a:endParaRPr/>
          </a:p>
        </p:txBody>
      </p:sp>
      <p:sp>
        <p:nvSpPr>
          <p:cNvPr id="32" name="Google Shape;32;p5"/>
          <p:cNvSpPr txBox="1">
            <a:spLocks noGrp="1"/>
          </p:cNvSpPr>
          <p:nvPr>
            <p:ph type="sldNum" idx="12"/>
          </p:nvPr>
        </p:nvSpPr>
        <p:spPr>
          <a:xfrm>
            <a:off x="5682820" y="6356352"/>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424125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609600" y="274639"/>
            <a:ext cx="10972800" cy="787544"/>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609600" y="1600200"/>
            <a:ext cx="5384800" cy="699125"/>
          </a:xfrm>
          <a:prstGeom prst="rect">
            <a:avLst/>
          </a:prstGeom>
          <a:noFill/>
          <a:ln>
            <a:noFill/>
          </a:ln>
        </p:spPr>
        <p:txBody>
          <a:bodyPr spcFirstLastPara="1" wrap="square" lIns="91425" tIns="45700" rIns="91425" bIns="45700" anchor="t" anchorCtr="0">
            <a:spAutoFit/>
          </a:bodyPr>
          <a:lstStyle>
            <a:lvl1pPr marL="548640" lvl="0" indent="-487680" algn="l">
              <a:lnSpc>
                <a:spcPct val="100000"/>
              </a:lnSpc>
              <a:spcBef>
                <a:spcPts val="672"/>
              </a:spcBef>
              <a:spcAft>
                <a:spcPts val="0"/>
              </a:spcAft>
              <a:buClr>
                <a:schemeClr val="dk1"/>
              </a:buClr>
              <a:buSzPts val="2800"/>
              <a:buChar char="•"/>
              <a:defRPr sz="3360"/>
            </a:lvl1pPr>
            <a:lvl2pPr marL="1097280" lvl="1" indent="-457200" algn="l">
              <a:lnSpc>
                <a:spcPct val="100000"/>
              </a:lnSpc>
              <a:spcBef>
                <a:spcPts val="576"/>
              </a:spcBef>
              <a:spcAft>
                <a:spcPts val="0"/>
              </a:spcAft>
              <a:buClr>
                <a:schemeClr val="dk1"/>
              </a:buClr>
              <a:buSzPts val="2400"/>
              <a:buChar char="–"/>
              <a:defRPr sz="2880"/>
            </a:lvl2pPr>
            <a:lvl3pPr marL="1645920" lvl="2" indent="-426720" algn="l">
              <a:lnSpc>
                <a:spcPct val="100000"/>
              </a:lnSpc>
              <a:spcBef>
                <a:spcPts val="480"/>
              </a:spcBef>
              <a:spcAft>
                <a:spcPts val="0"/>
              </a:spcAft>
              <a:buClr>
                <a:schemeClr val="dk1"/>
              </a:buClr>
              <a:buSzPts val="2000"/>
              <a:buChar char="•"/>
              <a:defRPr sz="2400"/>
            </a:lvl3pPr>
            <a:lvl4pPr marL="2194560" lvl="3" indent="-411480" algn="l">
              <a:lnSpc>
                <a:spcPct val="100000"/>
              </a:lnSpc>
              <a:spcBef>
                <a:spcPts val="432"/>
              </a:spcBef>
              <a:spcAft>
                <a:spcPts val="0"/>
              </a:spcAft>
              <a:buClr>
                <a:schemeClr val="dk1"/>
              </a:buClr>
              <a:buSzPts val="1800"/>
              <a:buChar char="–"/>
              <a:defRPr sz="2160"/>
            </a:lvl4pPr>
            <a:lvl5pPr marL="2743200" lvl="4" indent="-411480" algn="l">
              <a:lnSpc>
                <a:spcPct val="100000"/>
              </a:lnSpc>
              <a:spcBef>
                <a:spcPts val="432"/>
              </a:spcBef>
              <a:spcAft>
                <a:spcPts val="0"/>
              </a:spcAft>
              <a:buClr>
                <a:schemeClr val="dk1"/>
              </a:buClr>
              <a:buSzPts val="1800"/>
              <a:buChar char="»"/>
              <a:defRPr sz="2160"/>
            </a:lvl5pPr>
            <a:lvl6pPr marL="3291840" lvl="5" indent="-411480" algn="l">
              <a:lnSpc>
                <a:spcPct val="100000"/>
              </a:lnSpc>
              <a:spcBef>
                <a:spcPts val="432"/>
              </a:spcBef>
              <a:spcAft>
                <a:spcPts val="0"/>
              </a:spcAft>
              <a:buClr>
                <a:schemeClr val="dk1"/>
              </a:buClr>
              <a:buSzPts val="1800"/>
              <a:buChar char="•"/>
              <a:defRPr sz="2160"/>
            </a:lvl6pPr>
            <a:lvl7pPr marL="3840480" lvl="6" indent="-411480" algn="l">
              <a:lnSpc>
                <a:spcPct val="100000"/>
              </a:lnSpc>
              <a:spcBef>
                <a:spcPts val="432"/>
              </a:spcBef>
              <a:spcAft>
                <a:spcPts val="0"/>
              </a:spcAft>
              <a:buClr>
                <a:schemeClr val="dk1"/>
              </a:buClr>
              <a:buSzPts val="1800"/>
              <a:buChar char="•"/>
              <a:defRPr sz="2160"/>
            </a:lvl7pPr>
            <a:lvl8pPr marL="4389120" lvl="7" indent="-411480" algn="l">
              <a:lnSpc>
                <a:spcPct val="100000"/>
              </a:lnSpc>
              <a:spcBef>
                <a:spcPts val="432"/>
              </a:spcBef>
              <a:spcAft>
                <a:spcPts val="0"/>
              </a:spcAft>
              <a:buClr>
                <a:schemeClr val="dk1"/>
              </a:buClr>
              <a:buSzPts val="1800"/>
              <a:buChar char="•"/>
              <a:defRPr sz="2160"/>
            </a:lvl8pPr>
            <a:lvl9pPr marL="4937760" lvl="8" indent="-411480" algn="l">
              <a:lnSpc>
                <a:spcPct val="100000"/>
              </a:lnSpc>
              <a:spcBef>
                <a:spcPts val="432"/>
              </a:spcBef>
              <a:spcAft>
                <a:spcPts val="0"/>
              </a:spcAft>
              <a:buClr>
                <a:schemeClr val="dk1"/>
              </a:buClr>
              <a:buSzPts val="1800"/>
              <a:buChar char="•"/>
              <a:defRPr sz="2160"/>
            </a:lvl9pPr>
          </a:lstStyle>
          <a:p>
            <a:endParaRPr/>
          </a:p>
        </p:txBody>
      </p:sp>
      <p:sp>
        <p:nvSpPr>
          <p:cNvPr id="36" name="Google Shape;36;p6"/>
          <p:cNvSpPr txBox="1">
            <a:spLocks noGrp="1"/>
          </p:cNvSpPr>
          <p:nvPr>
            <p:ph type="body" idx="2"/>
          </p:nvPr>
        </p:nvSpPr>
        <p:spPr>
          <a:xfrm>
            <a:off x="6197600" y="1600200"/>
            <a:ext cx="5384800" cy="699125"/>
          </a:xfrm>
          <a:prstGeom prst="rect">
            <a:avLst/>
          </a:prstGeom>
          <a:noFill/>
          <a:ln>
            <a:noFill/>
          </a:ln>
        </p:spPr>
        <p:txBody>
          <a:bodyPr spcFirstLastPara="1" wrap="square" lIns="91425" tIns="45700" rIns="91425" bIns="45700" anchor="t" anchorCtr="0">
            <a:spAutoFit/>
          </a:bodyPr>
          <a:lstStyle>
            <a:lvl1pPr marL="548640" lvl="0" indent="-487680" algn="l">
              <a:lnSpc>
                <a:spcPct val="100000"/>
              </a:lnSpc>
              <a:spcBef>
                <a:spcPts val="672"/>
              </a:spcBef>
              <a:spcAft>
                <a:spcPts val="0"/>
              </a:spcAft>
              <a:buClr>
                <a:schemeClr val="dk1"/>
              </a:buClr>
              <a:buSzPts val="2800"/>
              <a:buChar char="•"/>
              <a:defRPr sz="3360"/>
            </a:lvl1pPr>
            <a:lvl2pPr marL="1097280" lvl="1" indent="-457200" algn="l">
              <a:lnSpc>
                <a:spcPct val="100000"/>
              </a:lnSpc>
              <a:spcBef>
                <a:spcPts val="576"/>
              </a:spcBef>
              <a:spcAft>
                <a:spcPts val="0"/>
              </a:spcAft>
              <a:buClr>
                <a:schemeClr val="dk1"/>
              </a:buClr>
              <a:buSzPts val="2400"/>
              <a:buChar char="–"/>
              <a:defRPr sz="2880"/>
            </a:lvl2pPr>
            <a:lvl3pPr marL="1645920" lvl="2" indent="-426720" algn="l">
              <a:lnSpc>
                <a:spcPct val="100000"/>
              </a:lnSpc>
              <a:spcBef>
                <a:spcPts val="480"/>
              </a:spcBef>
              <a:spcAft>
                <a:spcPts val="0"/>
              </a:spcAft>
              <a:buClr>
                <a:schemeClr val="dk1"/>
              </a:buClr>
              <a:buSzPts val="2000"/>
              <a:buChar char="•"/>
              <a:defRPr sz="2400"/>
            </a:lvl3pPr>
            <a:lvl4pPr marL="2194560" lvl="3" indent="-411480" algn="l">
              <a:lnSpc>
                <a:spcPct val="100000"/>
              </a:lnSpc>
              <a:spcBef>
                <a:spcPts val="432"/>
              </a:spcBef>
              <a:spcAft>
                <a:spcPts val="0"/>
              </a:spcAft>
              <a:buClr>
                <a:schemeClr val="dk1"/>
              </a:buClr>
              <a:buSzPts val="1800"/>
              <a:buChar char="–"/>
              <a:defRPr sz="2160"/>
            </a:lvl4pPr>
            <a:lvl5pPr marL="2743200" lvl="4" indent="-411480" algn="l">
              <a:lnSpc>
                <a:spcPct val="100000"/>
              </a:lnSpc>
              <a:spcBef>
                <a:spcPts val="432"/>
              </a:spcBef>
              <a:spcAft>
                <a:spcPts val="0"/>
              </a:spcAft>
              <a:buClr>
                <a:schemeClr val="dk1"/>
              </a:buClr>
              <a:buSzPts val="1800"/>
              <a:buChar char="»"/>
              <a:defRPr sz="2160"/>
            </a:lvl5pPr>
            <a:lvl6pPr marL="3291840" lvl="5" indent="-411480" algn="l">
              <a:lnSpc>
                <a:spcPct val="100000"/>
              </a:lnSpc>
              <a:spcBef>
                <a:spcPts val="432"/>
              </a:spcBef>
              <a:spcAft>
                <a:spcPts val="0"/>
              </a:spcAft>
              <a:buClr>
                <a:schemeClr val="dk1"/>
              </a:buClr>
              <a:buSzPts val="1800"/>
              <a:buChar char="•"/>
              <a:defRPr sz="2160"/>
            </a:lvl6pPr>
            <a:lvl7pPr marL="3840480" lvl="6" indent="-411480" algn="l">
              <a:lnSpc>
                <a:spcPct val="100000"/>
              </a:lnSpc>
              <a:spcBef>
                <a:spcPts val="432"/>
              </a:spcBef>
              <a:spcAft>
                <a:spcPts val="0"/>
              </a:spcAft>
              <a:buClr>
                <a:schemeClr val="dk1"/>
              </a:buClr>
              <a:buSzPts val="1800"/>
              <a:buChar char="•"/>
              <a:defRPr sz="2160"/>
            </a:lvl7pPr>
            <a:lvl8pPr marL="4389120" lvl="7" indent="-411480" algn="l">
              <a:lnSpc>
                <a:spcPct val="100000"/>
              </a:lnSpc>
              <a:spcBef>
                <a:spcPts val="432"/>
              </a:spcBef>
              <a:spcAft>
                <a:spcPts val="0"/>
              </a:spcAft>
              <a:buClr>
                <a:schemeClr val="dk1"/>
              </a:buClr>
              <a:buSzPts val="1800"/>
              <a:buChar char="•"/>
              <a:defRPr sz="2160"/>
            </a:lvl8pPr>
            <a:lvl9pPr marL="4937760" lvl="8" indent="-411480" algn="l">
              <a:lnSpc>
                <a:spcPct val="100000"/>
              </a:lnSpc>
              <a:spcBef>
                <a:spcPts val="432"/>
              </a:spcBef>
              <a:spcAft>
                <a:spcPts val="0"/>
              </a:spcAft>
              <a:buClr>
                <a:schemeClr val="dk1"/>
              </a:buClr>
              <a:buSzPts val="1800"/>
              <a:buChar char="•"/>
              <a:defRPr sz="2160"/>
            </a:lvl9pPr>
          </a:lstStyle>
          <a:p>
            <a:endParaRPr/>
          </a:p>
        </p:txBody>
      </p:sp>
      <p:sp>
        <p:nvSpPr>
          <p:cNvPr id="37" name="Google Shape;37;p6"/>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9pPr>
          </a:lstStyle>
          <a:p>
            <a:endParaRPr/>
          </a:p>
        </p:txBody>
      </p:sp>
      <p:sp>
        <p:nvSpPr>
          <p:cNvPr id="38" name="Google Shape;38;p6"/>
          <p:cNvSpPr txBox="1">
            <a:spLocks noGrp="1"/>
          </p:cNvSpPr>
          <p:nvPr>
            <p:ph type="ftr" idx="11"/>
          </p:nvPr>
        </p:nvSpPr>
        <p:spPr>
          <a:xfrm>
            <a:off x="4165600" y="6356352"/>
            <a:ext cx="3860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9pPr>
          </a:lstStyle>
          <a:p>
            <a:endParaRPr/>
          </a:p>
        </p:txBody>
      </p:sp>
      <p:sp>
        <p:nvSpPr>
          <p:cNvPr id="39" name="Google Shape;39;p6"/>
          <p:cNvSpPr txBox="1">
            <a:spLocks noGrp="1"/>
          </p:cNvSpPr>
          <p:nvPr>
            <p:ph type="sldNum" idx="12"/>
          </p:nvPr>
        </p:nvSpPr>
        <p:spPr>
          <a:xfrm>
            <a:off x="5682820" y="6356352"/>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4517651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609600" y="274639"/>
            <a:ext cx="10972800" cy="787544"/>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609600" y="1562441"/>
            <a:ext cx="5386917" cy="612435"/>
          </a:xfrm>
          <a:prstGeom prst="rect">
            <a:avLst/>
          </a:prstGeom>
          <a:noFill/>
          <a:ln>
            <a:noFill/>
          </a:ln>
        </p:spPr>
        <p:txBody>
          <a:bodyPr spcFirstLastPara="1" wrap="square" lIns="91425" tIns="45700" rIns="91425" bIns="45700" anchor="b" anchorCtr="0">
            <a:spAutoFit/>
          </a:bodyPr>
          <a:lstStyle>
            <a:lvl1pPr marL="548640" lvl="0" indent="-274320" algn="l">
              <a:lnSpc>
                <a:spcPct val="100000"/>
              </a:lnSpc>
              <a:spcBef>
                <a:spcPts val="576"/>
              </a:spcBef>
              <a:spcAft>
                <a:spcPts val="0"/>
              </a:spcAft>
              <a:buClr>
                <a:schemeClr val="dk1"/>
              </a:buClr>
              <a:buSzPts val="2400"/>
              <a:buNone/>
              <a:defRPr sz="2880" b="1"/>
            </a:lvl1pPr>
            <a:lvl2pPr marL="1097280" lvl="1" indent="-274320" algn="l">
              <a:lnSpc>
                <a:spcPct val="100000"/>
              </a:lnSpc>
              <a:spcBef>
                <a:spcPts val="480"/>
              </a:spcBef>
              <a:spcAft>
                <a:spcPts val="0"/>
              </a:spcAft>
              <a:buClr>
                <a:schemeClr val="dk1"/>
              </a:buClr>
              <a:buSzPts val="2000"/>
              <a:buNone/>
              <a:defRPr sz="2400" b="1"/>
            </a:lvl2pPr>
            <a:lvl3pPr marL="1645920" lvl="2" indent="-274320" algn="l">
              <a:lnSpc>
                <a:spcPct val="100000"/>
              </a:lnSpc>
              <a:spcBef>
                <a:spcPts val="432"/>
              </a:spcBef>
              <a:spcAft>
                <a:spcPts val="0"/>
              </a:spcAft>
              <a:buClr>
                <a:schemeClr val="dk1"/>
              </a:buClr>
              <a:buSzPts val="1800"/>
              <a:buNone/>
              <a:defRPr sz="2160" b="1"/>
            </a:lvl3pPr>
            <a:lvl4pPr marL="2194560" lvl="3" indent="-274320" algn="l">
              <a:lnSpc>
                <a:spcPct val="100000"/>
              </a:lnSpc>
              <a:spcBef>
                <a:spcPts val="384"/>
              </a:spcBef>
              <a:spcAft>
                <a:spcPts val="0"/>
              </a:spcAft>
              <a:buClr>
                <a:schemeClr val="dk1"/>
              </a:buClr>
              <a:buSzPts val="1600"/>
              <a:buNone/>
              <a:defRPr sz="1920" b="1"/>
            </a:lvl4pPr>
            <a:lvl5pPr marL="2743200" lvl="4" indent="-274320" algn="l">
              <a:lnSpc>
                <a:spcPct val="100000"/>
              </a:lnSpc>
              <a:spcBef>
                <a:spcPts val="384"/>
              </a:spcBef>
              <a:spcAft>
                <a:spcPts val="0"/>
              </a:spcAft>
              <a:buClr>
                <a:schemeClr val="dk1"/>
              </a:buClr>
              <a:buSzPts val="1600"/>
              <a:buNone/>
              <a:defRPr sz="1920" b="1"/>
            </a:lvl5pPr>
            <a:lvl6pPr marL="3291840" lvl="5" indent="-274320" algn="l">
              <a:lnSpc>
                <a:spcPct val="100000"/>
              </a:lnSpc>
              <a:spcBef>
                <a:spcPts val="384"/>
              </a:spcBef>
              <a:spcAft>
                <a:spcPts val="0"/>
              </a:spcAft>
              <a:buClr>
                <a:schemeClr val="dk1"/>
              </a:buClr>
              <a:buSzPts val="1600"/>
              <a:buNone/>
              <a:defRPr sz="1920" b="1"/>
            </a:lvl6pPr>
            <a:lvl7pPr marL="3840480" lvl="6" indent="-274320" algn="l">
              <a:lnSpc>
                <a:spcPct val="100000"/>
              </a:lnSpc>
              <a:spcBef>
                <a:spcPts val="384"/>
              </a:spcBef>
              <a:spcAft>
                <a:spcPts val="0"/>
              </a:spcAft>
              <a:buClr>
                <a:schemeClr val="dk1"/>
              </a:buClr>
              <a:buSzPts val="1600"/>
              <a:buNone/>
              <a:defRPr sz="1920" b="1"/>
            </a:lvl7pPr>
            <a:lvl8pPr marL="4389120" lvl="7" indent="-274320" algn="l">
              <a:lnSpc>
                <a:spcPct val="100000"/>
              </a:lnSpc>
              <a:spcBef>
                <a:spcPts val="384"/>
              </a:spcBef>
              <a:spcAft>
                <a:spcPts val="0"/>
              </a:spcAft>
              <a:buClr>
                <a:schemeClr val="dk1"/>
              </a:buClr>
              <a:buSzPts val="1600"/>
              <a:buNone/>
              <a:defRPr sz="1920" b="1"/>
            </a:lvl8pPr>
            <a:lvl9pPr marL="4937760" lvl="8" indent="-274320" algn="l">
              <a:lnSpc>
                <a:spcPct val="100000"/>
              </a:lnSpc>
              <a:spcBef>
                <a:spcPts val="384"/>
              </a:spcBef>
              <a:spcAft>
                <a:spcPts val="0"/>
              </a:spcAft>
              <a:buClr>
                <a:schemeClr val="dk1"/>
              </a:buClr>
              <a:buSzPts val="1600"/>
              <a:buNone/>
              <a:defRPr sz="1920" b="1"/>
            </a:lvl9pPr>
          </a:lstStyle>
          <a:p>
            <a:endParaRPr/>
          </a:p>
        </p:txBody>
      </p:sp>
      <p:sp>
        <p:nvSpPr>
          <p:cNvPr id="43" name="Google Shape;43;p7"/>
          <p:cNvSpPr txBox="1">
            <a:spLocks noGrp="1"/>
          </p:cNvSpPr>
          <p:nvPr>
            <p:ph type="body" idx="2"/>
          </p:nvPr>
        </p:nvSpPr>
        <p:spPr>
          <a:xfrm>
            <a:off x="609600" y="2174875"/>
            <a:ext cx="5386917" cy="612435"/>
          </a:xfrm>
          <a:prstGeom prst="rect">
            <a:avLst/>
          </a:prstGeom>
          <a:noFill/>
          <a:ln>
            <a:noFill/>
          </a:ln>
        </p:spPr>
        <p:txBody>
          <a:bodyPr spcFirstLastPara="1" wrap="square" lIns="91425" tIns="45700" rIns="91425" bIns="45700" anchor="t" anchorCtr="0">
            <a:spAutoFit/>
          </a:bodyPr>
          <a:lstStyle>
            <a:lvl1pPr marL="548640" lvl="0" indent="-457200" algn="l">
              <a:lnSpc>
                <a:spcPct val="100000"/>
              </a:lnSpc>
              <a:spcBef>
                <a:spcPts val="576"/>
              </a:spcBef>
              <a:spcAft>
                <a:spcPts val="0"/>
              </a:spcAft>
              <a:buClr>
                <a:schemeClr val="dk1"/>
              </a:buClr>
              <a:buSzPts val="2400"/>
              <a:buChar char="•"/>
              <a:defRPr sz="2880"/>
            </a:lvl1pPr>
            <a:lvl2pPr marL="1097280" lvl="1" indent="-426720" algn="l">
              <a:lnSpc>
                <a:spcPct val="100000"/>
              </a:lnSpc>
              <a:spcBef>
                <a:spcPts val="480"/>
              </a:spcBef>
              <a:spcAft>
                <a:spcPts val="0"/>
              </a:spcAft>
              <a:buClr>
                <a:schemeClr val="dk1"/>
              </a:buClr>
              <a:buSzPts val="2000"/>
              <a:buChar char="–"/>
              <a:defRPr sz="2400"/>
            </a:lvl2pPr>
            <a:lvl3pPr marL="1645920" lvl="2" indent="-411480" algn="l">
              <a:lnSpc>
                <a:spcPct val="100000"/>
              </a:lnSpc>
              <a:spcBef>
                <a:spcPts val="432"/>
              </a:spcBef>
              <a:spcAft>
                <a:spcPts val="0"/>
              </a:spcAft>
              <a:buClr>
                <a:schemeClr val="dk1"/>
              </a:buClr>
              <a:buSzPts val="1800"/>
              <a:buChar char="•"/>
              <a:defRPr sz="2160"/>
            </a:lvl3pPr>
            <a:lvl4pPr marL="2194560" lvl="3" indent="-396240" algn="l">
              <a:lnSpc>
                <a:spcPct val="100000"/>
              </a:lnSpc>
              <a:spcBef>
                <a:spcPts val="384"/>
              </a:spcBef>
              <a:spcAft>
                <a:spcPts val="0"/>
              </a:spcAft>
              <a:buClr>
                <a:schemeClr val="dk1"/>
              </a:buClr>
              <a:buSzPts val="1600"/>
              <a:buChar char="–"/>
              <a:defRPr sz="1920"/>
            </a:lvl4pPr>
            <a:lvl5pPr marL="2743200" lvl="4" indent="-396240" algn="l">
              <a:lnSpc>
                <a:spcPct val="100000"/>
              </a:lnSpc>
              <a:spcBef>
                <a:spcPts val="384"/>
              </a:spcBef>
              <a:spcAft>
                <a:spcPts val="0"/>
              </a:spcAft>
              <a:buClr>
                <a:schemeClr val="dk1"/>
              </a:buClr>
              <a:buSzPts val="1600"/>
              <a:buChar char="»"/>
              <a:defRPr sz="1920"/>
            </a:lvl5pPr>
            <a:lvl6pPr marL="3291840" lvl="5" indent="-396240" algn="l">
              <a:lnSpc>
                <a:spcPct val="100000"/>
              </a:lnSpc>
              <a:spcBef>
                <a:spcPts val="384"/>
              </a:spcBef>
              <a:spcAft>
                <a:spcPts val="0"/>
              </a:spcAft>
              <a:buClr>
                <a:schemeClr val="dk1"/>
              </a:buClr>
              <a:buSzPts val="1600"/>
              <a:buChar char="•"/>
              <a:defRPr sz="1920"/>
            </a:lvl6pPr>
            <a:lvl7pPr marL="3840480" lvl="6" indent="-396240" algn="l">
              <a:lnSpc>
                <a:spcPct val="100000"/>
              </a:lnSpc>
              <a:spcBef>
                <a:spcPts val="384"/>
              </a:spcBef>
              <a:spcAft>
                <a:spcPts val="0"/>
              </a:spcAft>
              <a:buClr>
                <a:schemeClr val="dk1"/>
              </a:buClr>
              <a:buSzPts val="1600"/>
              <a:buChar char="•"/>
              <a:defRPr sz="1920"/>
            </a:lvl7pPr>
            <a:lvl8pPr marL="4389120" lvl="7" indent="-396240" algn="l">
              <a:lnSpc>
                <a:spcPct val="100000"/>
              </a:lnSpc>
              <a:spcBef>
                <a:spcPts val="384"/>
              </a:spcBef>
              <a:spcAft>
                <a:spcPts val="0"/>
              </a:spcAft>
              <a:buClr>
                <a:schemeClr val="dk1"/>
              </a:buClr>
              <a:buSzPts val="1600"/>
              <a:buChar char="•"/>
              <a:defRPr sz="1920"/>
            </a:lvl8pPr>
            <a:lvl9pPr marL="4937760" lvl="8" indent="-396240" algn="l">
              <a:lnSpc>
                <a:spcPct val="100000"/>
              </a:lnSpc>
              <a:spcBef>
                <a:spcPts val="384"/>
              </a:spcBef>
              <a:spcAft>
                <a:spcPts val="0"/>
              </a:spcAft>
              <a:buClr>
                <a:schemeClr val="dk1"/>
              </a:buClr>
              <a:buSzPts val="1600"/>
              <a:buChar char="•"/>
              <a:defRPr sz="1920"/>
            </a:lvl9pPr>
          </a:lstStyle>
          <a:p>
            <a:endParaRPr/>
          </a:p>
        </p:txBody>
      </p:sp>
      <p:sp>
        <p:nvSpPr>
          <p:cNvPr id="44" name="Google Shape;44;p7"/>
          <p:cNvSpPr txBox="1">
            <a:spLocks noGrp="1"/>
          </p:cNvSpPr>
          <p:nvPr>
            <p:ph type="body" idx="3"/>
          </p:nvPr>
        </p:nvSpPr>
        <p:spPr>
          <a:xfrm>
            <a:off x="6193369" y="1562441"/>
            <a:ext cx="5389033" cy="612435"/>
          </a:xfrm>
          <a:prstGeom prst="rect">
            <a:avLst/>
          </a:prstGeom>
          <a:noFill/>
          <a:ln>
            <a:noFill/>
          </a:ln>
        </p:spPr>
        <p:txBody>
          <a:bodyPr spcFirstLastPara="1" wrap="square" lIns="91425" tIns="45700" rIns="91425" bIns="45700" anchor="b" anchorCtr="0">
            <a:spAutoFit/>
          </a:bodyPr>
          <a:lstStyle>
            <a:lvl1pPr marL="548640" lvl="0" indent="-274320" algn="l">
              <a:lnSpc>
                <a:spcPct val="100000"/>
              </a:lnSpc>
              <a:spcBef>
                <a:spcPts val="576"/>
              </a:spcBef>
              <a:spcAft>
                <a:spcPts val="0"/>
              </a:spcAft>
              <a:buClr>
                <a:schemeClr val="dk1"/>
              </a:buClr>
              <a:buSzPts val="2400"/>
              <a:buNone/>
              <a:defRPr sz="2880" b="1"/>
            </a:lvl1pPr>
            <a:lvl2pPr marL="1097280" lvl="1" indent="-274320" algn="l">
              <a:lnSpc>
                <a:spcPct val="100000"/>
              </a:lnSpc>
              <a:spcBef>
                <a:spcPts val="480"/>
              </a:spcBef>
              <a:spcAft>
                <a:spcPts val="0"/>
              </a:spcAft>
              <a:buClr>
                <a:schemeClr val="dk1"/>
              </a:buClr>
              <a:buSzPts val="2000"/>
              <a:buNone/>
              <a:defRPr sz="2400" b="1"/>
            </a:lvl2pPr>
            <a:lvl3pPr marL="1645920" lvl="2" indent="-274320" algn="l">
              <a:lnSpc>
                <a:spcPct val="100000"/>
              </a:lnSpc>
              <a:spcBef>
                <a:spcPts val="432"/>
              </a:spcBef>
              <a:spcAft>
                <a:spcPts val="0"/>
              </a:spcAft>
              <a:buClr>
                <a:schemeClr val="dk1"/>
              </a:buClr>
              <a:buSzPts val="1800"/>
              <a:buNone/>
              <a:defRPr sz="2160" b="1"/>
            </a:lvl3pPr>
            <a:lvl4pPr marL="2194560" lvl="3" indent="-274320" algn="l">
              <a:lnSpc>
                <a:spcPct val="100000"/>
              </a:lnSpc>
              <a:spcBef>
                <a:spcPts val="384"/>
              </a:spcBef>
              <a:spcAft>
                <a:spcPts val="0"/>
              </a:spcAft>
              <a:buClr>
                <a:schemeClr val="dk1"/>
              </a:buClr>
              <a:buSzPts val="1600"/>
              <a:buNone/>
              <a:defRPr sz="1920" b="1"/>
            </a:lvl4pPr>
            <a:lvl5pPr marL="2743200" lvl="4" indent="-274320" algn="l">
              <a:lnSpc>
                <a:spcPct val="100000"/>
              </a:lnSpc>
              <a:spcBef>
                <a:spcPts val="384"/>
              </a:spcBef>
              <a:spcAft>
                <a:spcPts val="0"/>
              </a:spcAft>
              <a:buClr>
                <a:schemeClr val="dk1"/>
              </a:buClr>
              <a:buSzPts val="1600"/>
              <a:buNone/>
              <a:defRPr sz="1920" b="1"/>
            </a:lvl5pPr>
            <a:lvl6pPr marL="3291840" lvl="5" indent="-274320" algn="l">
              <a:lnSpc>
                <a:spcPct val="100000"/>
              </a:lnSpc>
              <a:spcBef>
                <a:spcPts val="384"/>
              </a:spcBef>
              <a:spcAft>
                <a:spcPts val="0"/>
              </a:spcAft>
              <a:buClr>
                <a:schemeClr val="dk1"/>
              </a:buClr>
              <a:buSzPts val="1600"/>
              <a:buNone/>
              <a:defRPr sz="1920" b="1"/>
            </a:lvl6pPr>
            <a:lvl7pPr marL="3840480" lvl="6" indent="-274320" algn="l">
              <a:lnSpc>
                <a:spcPct val="100000"/>
              </a:lnSpc>
              <a:spcBef>
                <a:spcPts val="384"/>
              </a:spcBef>
              <a:spcAft>
                <a:spcPts val="0"/>
              </a:spcAft>
              <a:buClr>
                <a:schemeClr val="dk1"/>
              </a:buClr>
              <a:buSzPts val="1600"/>
              <a:buNone/>
              <a:defRPr sz="1920" b="1"/>
            </a:lvl7pPr>
            <a:lvl8pPr marL="4389120" lvl="7" indent="-274320" algn="l">
              <a:lnSpc>
                <a:spcPct val="100000"/>
              </a:lnSpc>
              <a:spcBef>
                <a:spcPts val="384"/>
              </a:spcBef>
              <a:spcAft>
                <a:spcPts val="0"/>
              </a:spcAft>
              <a:buClr>
                <a:schemeClr val="dk1"/>
              </a:buClr>
              <a:buSzPts val="1600"/>
              <a:buNone/>
              <a:defRPr sz="1920" b="1"/>
            </a:lvl8pPr>
            <a:lvl9pPr marL="4937760" lvl="8" indent="-274320" algn="l">
              <a:lnSpc>
                <a:spcPct val="100000"/>
              </a:lnSpc>
              <a:spcBef>
                <a:spcPts val="384"/>
              </a:spcBef>
              <a:spcAft>
                <a:spcPts val="0"/>
              </a:spcAft>
              <a:buClr>
                <a:schemeClr val="dk1"/>
              </a:buClr>
              <a:buSzPts val="1600"/>
              <a:buNone/>
              <a:defRPr sz="1920" b="1"/>
            </a:lvl9pPr>
          </a:lstStyle>
          <a:p>
            <a:endParaRPr/>
          </a:p>
        </p:txBody>
      </p:sp>
      <p:sp>
        <p:nvSpPr>
          <p:cNvPr id="45" name="Google Shape;45;p7"/>
          <p:cNvSpPr txBox="1">
            <a:spLocks noGrp="1"/>
          </p:cNvSpPr>
          <p:nvPr>
            <p:ph type="body" idx="4"/>
          </p:nvPr>
        </p:nvSpPr>
        <p:spPr>
          <a:xfrm>
            <a:off x="6193369" y="2174875"/>
            <a:ext cx="5389033" cy="612435"/>
          </a:xfrm>
          <a:prstGeom prst="rect">
            <a:avLst/>
          </a:prstGeom>
          <a:noFill/>
          <a:ln>
            <a:noFill/>
          </a:ln>
        </p:spPr>
        <p:txBody>
          <a:bodyPr spcFirstLastPara="1" wrap="square" lIns="91425" tIns="45700" rIns="91425" bIns="45700" anchor="t" anchorCtr="0">
            <a:spAutoFit/>
          </a:bodyPr>
          <a:lstStyle>
            <a:lvl1pPr marL="548640" lvl="0" indent="-457200" algn="l">
              <a:lnSpc>
                <a:spcPct val="100000"/>
              </a:lnSpc>
              <a:spcBef>
                <a:spcPts val="576"/>
              </a:spcBef>
              <a:spcAft>
                <a:spcPts val="0"/>
              </a:spcAft>
              <a:buClr>
                <a:schemeClr val="dk1"/>
              </a:buClr>
              <a:buSzPts val="2400"/>
              <a:buChar char="•"/>
              <a:defRPr sz="2880"/>
            </a:lvl1pPr>
            <a:lvl2pPr marL="1097280" lvl="1" indent="-426720" algn="l">
              <a:lnSpc>
                <a:spcPct val="100000"/>
              </a:lnSpc>
              <a:spcBef>
                <a:spcPts val="480"/>
              </a:spcBef>
              <a:spcAft>
                <a:spcPts val="0"/>
              </a:spcAft>
              <a:buClr>
                <a:schemeClr val="dk1"/>
              </a:buClr>
              <a:buSzPts val="2000"/>
              <a:buChar char="–"/>
              <a:defRPr sz="2400"/>
            </a:lvl2pPr>
            <a:lvl3pPr marL="1645920" lvl="2" indent="-411480" algn="l">
              <a:lnSpc>
                <a:spcPct val="100000"/>
              </a:lnSpc>
              <a:spcBef>
                <a:spcPts val="432"/>
              </a:spcBef>
              <a:spcAft>
                <a:spcPts val="0"/>
              </a:spcAft>
              <a:buClr>
                <a:schemeClr val="dk1"/>
              </a:buClr>
              <a:buSzPts val="1800"/>
              <a:buChar char="•"/>
              <a:defRPr sz="2160"/>
            </a:lvl3pPr>
            <a:lvl4pPr marL="2194560" lvl="3" indent="-396240" algn="l">
              <a:lnSpc>
                <a:spcPct val="100000"/>
              </a:lnSpc>
              <a:spcBef>
                <a:spcPts val="384"/>
              </a:spcBef>
              <a:spcAft>
                <a:spcPts val="0"/>
              </a:spcAft>
              <a:buClr>
                <a:schemeClr val="dk1"/>
              </a:buClr>
              <a:buSzPts val="1600"/>
              <a:buChar char="–"/>
              <a:defRPr sz="1920"/>
            </a:lvl4pPr>
            <a:lvl5pPr marL="2743200" lvl="4" indent="-396240" algn="l">
              <a:lnSpc>
                <a:spcPct val="100000"/>
              </a:lnSpc>
              <a:spcBef>
                <a:spcPts val="384"/>
              </a:spcBef>
              <a:spcAft>
                <a:spcPts val="0"/>
              </a:spcAft>
              <a:buClr>
                <a:schemeClr val="dk1"/>
              </a:buClr>
              <a:buSzPts val="1600"/>
              <a:buChar char="»"/>
              <a:defRPr sz="1920"/>
            </a:lvl5pPr>
            <a:lvl6pPr marL="3291840" lvl="5" indent="-396240" algn="l">
              <a:lnSpc>
                <a:spcPct val="100000"/>
              </a:lnSpc>
              <a:spcBef>
                <a:spcPts val="384"/>
              </a:spcBef>
              <a:spcAft>
                <a:spcPts val="0"/>
              </a:spcAft>
              <a:buClr>
                <a:schemeClr val="dk1"/>
              </a:buClr>
              <a:buSzPts val="1600"/>
              <a:buChar char="•"/>
              <a:defRPr sz="1920"/>
            </a:lvl6pPr>
            <a:lvl7pPr marL="3840480" lvl="6" indent="-396240" algn="l">
              <a:lnSpc>
                <a:spcPct val="100000"/>
              </a:lnSpc>
              <a:spcBef>
                <a:spcPts val="384"/>
              </a:spcBef>
              <a:spcAft>
                <a:spcPts val="0"/>
              </a:spcAft>
              <a:buClr>
                <a:schemeClr val="dk1"/>
              </a:buClr>
              <a:buSzPts val="1600"/>
              <a:buChar char="•"/>
              <a:defRPr sz="1920"/>
            </a:lvl7pPr>
            <a:lvl8pPr marL="4389120" lvl="7" indent="-396240" algn="l">
              <a:lnSpc>
                <a:spcPct val="100000"/>
              </a:lnSpc>
              <a:spcBef>
                <a:spcPts val="384"/>
              </a:spcBef>
              <a:spcAft>
                <a:spcPts val="0"/>
              </a:spcAft>
              <a:buClr>
                <a:schemeClr val="dk1"/>
              </a:buClr>
              <a:buSzPts val="1600"/>
              <a:buChar char="•"/>
              <a:defRPr sz="1920"/>
            </a:lvl8pPr>
            <a:lvl9pPr marL="4937760" lvl="8" indent="-396240" algn="l">
              <a:lnSpc>
                <a:spcPct val="100000"/>
              </a:lnSpc>
              <a:spcBef>
                <a:spcPts val="384"/>
              </a:spcBef>
              <a:spcAft>
                <a:spcPts val="0"/>
              </a:spcAft>
              <a:buClr>
                <a:schemeClr val="dk1"/>
              </a:buClr>
              <a:buSzPts val="1600"/>
              <a:buChar char="•"/>
              <a:defRPr sz="1920"/>
            </a:lvl9pPr>
          </a:lstStyle>
          <a:p>
            <a:endParaRPr/>
          </a:p>
        </p:txBody>
      </p:sp>
      <p:sp>
        <p:nvSpPr>
          <p:cNvPr id="46" name="Google Shape;46;p7"/>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9pPr>
          </a:lstStyle>
          <a:p>
            <a:endParaRPr/>
          </a:p>
        </p:txBody>
      </p:sp>
      <p:sp>
        <p:nvSpPr>
          <p:cNvPr id="47" name="Google Shape;47;p7"/>
          <p:cNvSpPr txBox="1">
            <a:spLocks noGrp="1"/>
          </p:cNvSpPr>
          <p:nvPr>
            <p:ph type="ftr" idx="11"/>
          </p:nvPr>
        </p:nvSpPr>
        <p:spPr>
          <a:xfrm>
            <a:off x="4165600" y="6356352"/>
            <a:ext cx="3860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9pPr>
          </a:lstStyle>
          <a:p>
            <a:endParaRPr/>
          </a:p>
        </p:txBody>
      </p:sp>
      <p:sp>
        <p:nvSpPr>
          <p:cNvPr id="48" name="Google Shape;48;p7"/>
          <p:cNvSpPr txBox="1">
            <a:spLocks noGrp="1"/>
          </p:cNvSpPr>
          <p:nvPr>
            <p:ph type="sldNum" idx="12"/>
          </p:nvPr>
        </p:nvSpPr>
        <p:spPr>
          <a:xfrm>
            <a:off x="5682820" y="6356352"/>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329483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8"/>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9pPr>
          </a:lstStyle>
          <a:p>
            <a:endParaRPr/>
          </a:p>
        </p:txBody>
      </p:sp>
      <p:sp>
        <p:nvSpPr>
          <p:cNvPr id="51" name="Google Shape;51;p8"/>
          <p:cNvSpPr txBox="1">
            <a:spLocks noGrp="1"/>
          </p:cNvSpPr>
          <p:nvPr>
            <p:ph type="ftr" idx="11"/>
          </p:nvPr>
        </p:nvSpPr>
        <p:spPr>
          <a:xfrm>
            <a:off x="4165600" y="6356352"/>
            <a:ext cx="3860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9pPr>
          </a:lstStyle>
          <a:p>
            <a:endParaRPr/>
          </a:p>
        </p:txBody>
      </p:sp>
      <p:sp>
        <p:nvSpPr>
          <p:cNvPr id="52" name="Google Shape;52;p8"/>
          <p:cNvSpPr txBox="1">
            <a:spLocks noGrp="1"/>
          </p:cNvSpPr>
          <p:nvPr>
            <p:ph type="sldNum" idx="12"/>
          </p:nvPr>
        </p:nvSpPr>
        <p:spPr>
          <a:xfrm>
            <a:off x="5682820" y="6356352"/>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40780219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53"/>
        <p:cNvGrpSpPr/>
        <p:nvPr/>
      </p:nvGrpSpPr>
      <p:grpSpPr>
        <a:xfrm>
          <a:off x="0" y="0"/>
          <a:ext cx="0" cy="0"/>
          <a:chOff x="0" y="0"/>
          <a:chExt cx="0" cy="0"/>
        </a:xfrm>
      </p:grpSpPr>
      <p:sp>
        <p:nvSpPr>
          <p:cNvPr id="54" name="Google Shape;54;p9"/>
          <p:cNvSpPr txBox="1">
            <a:spLocks noGrp="1"/>
          </p:cNvSpPr>
          <p:nvPr>
            <p:ph type="title"/>
          </p:nvPr>
        </p:nvSpPr>
        <p:spPr>
          <a:xfrm>
            <a:off x="609602" y="273051"/>
            <a:ext cx="4011084"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4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9"/>
          <p:cNvSpPr txBox="1">
            <a:spLocks noGrp="1"/>
          </p:cNvSpPr>
          <p:nvPr>
            <p:ph type="body" idx="1"/>
          </p:nvPr>
        </p:nvSpPr>
        <p:spPr>
          <a:xfrm>
            <a:off x="4766733" y="273050"/>
            <a:ext cx="6815667" cy="785816"/>
          </a:xfrm>
          <a:prstGeom prst="rect">
            <a:avLst/>
          </a:prstGeom>
          <a:noFill/>
          <a:ln>
            <a:noFill/>
          </a:ln>
        </p:spPr>
        <p:txBody>
          <a:bodyPr spcFirstLastPara="1" wrap="square" lIns="91425" tIns="45700" rIns="91425" bIns="45700" anchor="t" anchorCtr="0">
            <a:spAutoFit/>
          </a:bodyPr>
          <a:lstStyle>
            <a:lvl1pPr marL="548640" lvl="0" indent="-518160" algn="l">
              <a:lnSpc>
                <a:spcPct val="100000"/>
              </a:lnSpc>
              <a:spcBef>
                <a:spcPts val="768"/>
              </a:spcBef>
              <a:spcAft>
                <a:spcPts val="0"/>
              </a:spcAft>
              <a:buClr>
                <a:schemeClr val="dk1"/>
              </a:buClr>
              <a:buSzPts val="3200"/>
              <a:buChar char="•"/>
              <a:defRPr sz="3840"/>
            </a:lvl1pPr>
            <a:lvl2pPr marL="1097280" lvl="1" indent="-487680" algn="l">
              <a:lnSpc>
                <a:spcPct val="100000"/>
              </a:lnSpc>
              <a:spcBef>
                <a:spcPts val="672"/>
              </a:spcBef>
              <a:spcAft>
                <a:spcPts val="0"/>
              </a:spcAft>
              <a:buClr>
                <a:schemeClr val="dk1"/>
              </a:buClr>
              <a:buSzPts val="2800"/>
              <a:buChar char="–"/>
              <a:defRPr sz="3360"/>
            </a:lvl2pPr>
            <a:lvl3pPr marL="1645920" lvl="2" indent="-457200" algn="l">
              <a:lnSpc>
                <a:spcPct val="100000"/>
              </a:lnSpc>
              <a:spcBef>
                <a:spcPts val="576"/>
              </a:spcBef>
              <a:spcAft>
                <a:spcPts val="0"/>
              </a:spcAft>
              <a:buClr>
                <a:schemeClr val="dk1"/>
              </a:buClr>
              <a:buSzPts val="2400"/>
              <a:buChar char="•"/>
              <a:defRPr sz="2880"/>
            </a:lvl3pPr>
            <a:lvl4pPr marL="2194560" lvl="3" indent="-426720" algn="l">
              <a:lnSpc>
                <a:spcPct val="100000"/>
              </a:lnSpc>
              <a:spcBef>
                <a:spcPts val="480"/>
              </a:spcBef>
              <a:spcAft>
                <a:spcPts val="0"/>
              </a:spcAft>
              <a:buClr>
                <a:schemeClr val="dk1"/>
              </a:buClr>
              <a:buSzPts val="2000"/>
              <a:buChar char="–"/>
              <a:defRPr sz="2400"/>
            </a:lvl4pPr>
            <a:lvl5pPr marL="2743200" lvl="4" indent="-426720" algn="l">
              <a:lnSpc>
                <a:spcPct val="100000"/>
              </a:lnSpc>
              <a:spcBef>
                <a:spcPts val="480"/>
              </a:spcBef>
              <a:spcAft>
                <a:spcPts val="0"/>
              </a:spcAft>
              <a:buClr>
                <a:schemeClr val="dk1"/>
              </a:buClr>
              <a:buSzPts val="2000"/>
              <a:buChar char="»"/>
              <a:defRPr sz="2400"/>
            </a:lvl5pPr>
            <a:lvl6pPr marL="3291840" lvl="5" indent="-426720" algn="l">
              <a:lnSpc>
                <a:spcPct val="100000"/>
              </a:lnSpc>
              <a:spcBef>
                <a:spcPts val="480"/>
              </a:spcBef>
              <a:spcAft>
                <a:spcPts val="0"/>
              </a:spcAft>
              <a:buClr>
                <a:schemeClr val="dk1"/>
              </a:buClr>
              <a:buSzPts val="2000"/>
              <a:buChar char="•"/>
              <a:defRPr sz="2400"/>
            </a:lvl6pPr>
            <a:lvl7pPr marL="3840480" lvl="6" indent="-426720" algn="l">
              <a:lnSpc>
                <a:spcPct val="100000"/>
              </a:lnSpc>
              <a:spcBef>
                <a:spcPts val="480"/>
              </a:spcBef>
              <a:spcAft>
                <a:spcPts val="0"/>
              </a:spcAft>
              <a:buClr>
                <a:schemeClr val="dk1"/>
              </a:buClr>
              <a:buSzPts val="2000"/>
              <a:buChar char="•"/>
              <a:defRPr sz="2400"/>
            </a:lvl7pPr>
            <a:lvl8pPr marL="4389120" lvl="7" indent="-426720" algn="l">
              <a:lnSpc>
                <a:spcPct val="100000"/>
              </a:lnSpc>
              <a:spcBef>
                <a:spcPts val="480"/>
              </a:spcBef>
              <a:spcAft>
                <a:spcPts val="0"/>
              </a:spcAft>
              <a:buClr>
                <a:schemeClr val="dk1"/>
              </a:buClr>
              <a:buSzPts val="2000"/>
              <a:buChar char="•"/>
              <a:defRPr sz="2400"/>
            </a:lvl8pPr>
            <a:lvl9pPr marL="4937760" lvl="8" indent="-426720" algn="l">
              <a:lnSpc>
                <a:spcPct val="100000"/>
              </a:lnSpc>
              <a:spcBef>
                <a:spcPts val="480"/>
              </a:spcBef>
              <a:spcAft>
                <a:spcPts val="0"/>
              </a:spcAft>
              <a:buClr>
                <a:schemeClr val="dk1"/>
              </a:buClr>
              <a:buSzPts val="2000"/>
              <a:buChar char="•"/>
              <a:defRPr sz="2400"/>
            </a:lvl9pPr>
          </a:lstStyle>
          <a:p>
            <a:endParaRPr/>
          </a:p>
        </p:txBody>
      </p:sp>
      <p:sp>
        <p:nvSpPr>
          <p:cNvPr id="56" name="Google Shape;56;p9"/>
          <p:cNvSpPr txBox="1">
            <a:spLocks noGrp="1"/>
          </p:cNvSpPr>
          <p:nvPr>
            <p:ph type="body" idx="2"/>
          </p:nvPr>
        </p:nvSpPr>
        <p:spPr>
          <a:xfrm>
            <a:off x="609602" y="1435101"/>
            <a:ext cx="4011084" cy="389297"/>
          </a:xfrm>
          <a:prstGeom prst="rect">
            <a:avLst/>
          </a:prstGeom>
          <a:noFill/>
          <a:ln>
            <a:noFill/>
          </a:ln>
        </p:spPr>
        <p:txBody>
          <a:bodyPr spcFirstLastPara="1" wrap="square" lIns="91425" tIns="45700" rIns="91425" bIns="45700" anchor="t" anchorCtr="0">
            <a:spAutoFit/>
          </a:bodyPr>
          <a:lstStyle>
            <a:lvl1pPr marL="548640" lvl="0" indent="-274320" algn="l">
              <a:lnSpc>
                <a:spcPct val="100000"/>
              </a:lnSpc>
              <a:spcBef>
                <a:spcPts val="336"/>
              </a:spcBef>
              <a:spcAft>
                <a:spcPts val="0"/>
              </a:spcAft>
              <a:buClr>
                <a:schemeClr val="dk1"/>
              </a:buClr>
              <a:buSzPts val="1400"/>
              <a:buNone/>
              <a:defRPr sz="1680"/>
            </a:lvl1pPr>
            <a:lvl2pPr marL="1097280" lvl="1" indent="-274320" algn="l">
              <a:lnSpc>
                <a:spcPct val="100000"/>
              </a:lnSpc>
              <a:spcBef>
                <a:spcPts val="288"/>
              </a:spcBef>
              <a:spcAft>
                <a:spcPts val="0"/>
              </a:spcAft>
              <a:buClr>
                <a:schemeClr val="dk1"/>
              </a:buClr>
              <a:buSzPts val="1200"/>
              <a:buNone/>
              <a:defRPr sz="1440"/>
            </a:lvl2pPr>
            <a:lvl3pPr marL="1645920" lvl="2" indent="-274320" algn="l">
              <a:lnSpc>
                <a:spcPct val="100000"/>
              </a:lnSpc>
              <a:spcBef>
                <a:spcPts val="240"/>
              </a:spcBef>
              <a:spcAft>
                <a:spcPts val="0"/>
              </a:spcAft>
              <a:buClr>
                <a:schemeClr val="dk1"/>
              </a:buClr>
              <a:buSzPts val="1000"/>
              <a:buNone/>
              <a:defRPr sz="1200"/>
            </a:lvl3pPr>
            <a:lvl4pPr marL="2194560" lvl="3" indent="-274320" algn="l">
              <a:lnSpc>
                <a:spcPct val="100000"/>
              </a:lnSpc>
              <a:spcBef>
                <a:spcPts val="216"/>
              </a:spcBef>
              <a:spcAft>
                <a:spcPts val="0"/>
              </a:spcAft>
              <a:buClr>
                <a:schemeClr val="dk1"/>
              </a:buClr>
              <a:buSzPts val="900"/>
              <a:buNone/>
              <a:defRPr sz="1080"/>
            </a:lvl4pPr>
            <a:lvl5pPr marL="2743200" lvl="4" indent="-274320" algn="l">
              <a:lnSpc>
                <a:spcPct val="100000"/>
              </a:lnSpc>
              <a:spcBef>
                <a:spcPts val="216"/>
              </a:spcBef>
              <a:spcAft>
                <a:spcPts val="0"/>
              </a:spcAft>
              <a:buClr>
                <a:schemeClr val="dk1"/>
              </a:buClr>
              <a:buSzPts val="900"/>
              <a:buNone/>
              <a:defRPr sz="1080"/>
            </a:lvl5pPr>
            <a:lvl6pPr marL="3291840" lvl="5" indent="-274320" algn="l">
              <a:lnSpc>
                <a:spcPct val="100000"/>
              </a:lnSpc>
              <a:spcBef>
                <a:spcPts val="216"/>
              </a:spcBef>
              <a:spcAft>
                <a:spcPts val="0"/>
              </a:spcAft>
              <a:buClr>
                <a:schemeClr val="dk1"/>
              </a:buClr>
              <a:buSzPts val="900"/>
              <a:buNone/>
              <a:defRPr sz="1080"/>
            </a:lvl6pPr>
            <a:lvl7pPr marL="3840480" lvl="6" indent="-274320" algn="l">
              <a:lnSpc>
                <a:spcPct val="100000"/>
              </a:lnSpc>
              <a:spcBef>
                <a:spcPts val="216"/>
              </a:spcBef>
              <a:spcAft>
                <a:spcPts val="0"/>
              </a:spcAft>
              <a:buClr>
                <a:schemeClr val="dk1"/>
              </a:buClr>
              <a:buSzPts val="900"/>
              <a:buNone/>
              <a:defRPr sz="1080"/>
            </a:lvl7pPr>
            <a:lvl8pPr marL="4389120" lvl="7" indent="-274320" algn="l">
              <a:lnSpc>
                <a:spcPct val="100000"/>
              </a:lnSpc>
              <a:spcBef>
                <a:spcPts val="216"/>
              </a:spcBef>
              <a:spcAft>
                <a:spcPts val="0"/>
              </a:spcAft>
              <a:buClr>
                <a:schemeClr val="dk1"/>
              </a:buClr>
              <a:buSzPts val="900"/>
              <a:buNone/>
              <a:defRPr sz="1080"/>
            </a:lvl8pPr>
            <a:lvl9pPr marL="4937760" lvl="8" indent="-274320" algn="l">
              <a:lnSpc>
                <a:spcPct val="100000"/>
              </a:lnSpc>
              <a:spcBef>
                <a:spcPts val="216"/>
              </a:spcBef>
              <a:spcAft>
                <a:spcPts val="0"/>
              </a:spcAft>
              <a:buClr>
                <a:schemeClr val="dk1"/>
              </a:buClr>
              <a:buSzPts val="900"/>
              <a:buNone/>
              <a:defRPr sz="1080"/>
            </a:lvl9pPr>
          </a:lstStyle>
          <a:p>
            <a:endParaRPr/>
          </a:p>
        </p:txBody>
      </p:sp>
      <p:sp>
        <p:nvSpPr>
          <p:cNvPr id="57" name="Google Shape;57;p9"/>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9pPr>
          </a:lstStyle>
          <a:p>
            <a:endParaRPr/>
          </a:p>
        </p:txBody>
      </p:sp>
      <p:sp>
        <p:nvSpPr>
          <p:cNvPr id="58" name="Google Shape;58;p9"/>
          <p:cNvSpPr txBox="1">
            <a:spLocks noGrp="1"/>
          </p:cNvSpPr>
          <p:nvPr>
            <p:ph type="ftr" idx="11"/>
          </p:nvPr>
        </p:nvSpPr>
        <p:spPr>
          <a:xfrm>
            <a:off x="4165600" y="6356352"/>
            <a:ext cx="3860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9pPr>
          </a:lstStyle>
          <a:p>
            <a:endParaRPr/>
          </a:p>
        </p:txBody>
      </p:sp>
      <p:sp>
        <p:nvSpPr>
          <p:cNvPr id="59" name="Google Shape;59;p9"/>
          <p:cNvSpPr txBox="1">
            <a:spLocks noGrp="1"/>
          </p:cNvSpPr>
          <p:nvPr>
            <p:ph type="sldNum" idx="12"/>
          </p:nvPr>
        </p:nvSpPr>
        <p:spPr>
          <a:xfrm>
            <a:off x="5682820" y="6356352"/>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688818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1D202-FC68-4FF3-A6FD-D74CF222E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CF6C2A-5D5E-4DC4-B659-4CFC58DCE7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0F4E8C-D4F0-471F-94A3-40B463E4D966}"/>
              </a:ext>
            </a:extLst>
          </p:cNvPr>
          <p:cNvSpPr>
            <a:spLocks noGrp="1"/>
          </p:cNvSpPr>
          <p:nvPr>
            <p:ph type="dt" sz="half" idx="10"/>
          </p:nvPr>
        </p:nvSpPr>
        <p:spPr/>
        <p:txBody>
          <a:bodyPr/>
          <a:lstStyle/>
          <a:p>
            <a:fld id="{0FBD7691-C11B-43CB-8541-2BBC12A785C2}" type="datetimeFigureOut">
              <a:rPr lang="en-US" smtClean="0"/>
              <a:t>6/19/2021</a:t>
            </a:fld>
            <a:endParaRPr lang="en-US"/>
          </a:p>
        </p:txBody>
      </p:sp>
      <p:sp>
        <p:nvSpPr>
          <p:cNvPr id="5" name="Footer Placeholder 4">
            <a:extLst>
              <a:ext uri="{FF2B5EF4-FFF2-40B4-BE49-F238E27FC236}">
                <a16:creationId xmlns:a16="http://schemas.microsoft.com/office/drawing/2014/main" id="{0C7B3AB3-4113-43AF-8A41-94922B865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A5F496-47E2-4C5B-923B-823D2F2B2A6E}"/>
              </a:ext>
            </a:extLst>
          </p:cNvPr>
          <p:cNvSpPr>
            <a:spLocks noGrp="1"/>
          </p:cNvSpPr>
          <p:nvPr>
            <p:ph type="sldNum" sz="quarter" idx="12"/>
          </p:nvPr>
        </p:nvSpPr>
        <p:spPr/>
        <p:txBody>
          <a:bodyPr/>
          <a:lstStyle/>
          <a:p>
            <a:fld id="{2055114A-4D04-4B12-94F5-4CCD8286CE82}" type="slidenum">
              <a:rPr lang="en-US" smtClean="0"/>
              <a:t>‹#›</a:t>
            </a:fld>
            <a:endParaRPr lang="en-US"/>
          </a:p>
        </p:txBody>
      </p:sp>
    </p:spTree>
    <p:extLst>
      <p:ext uri="{BB962C8B-B14F-4D97-AF65-F5344CB8AC3E}">
        <p14:creationId xmlns:p14="http://schemas.microsoft.com/office/powerpoint/2010/main" val="3618972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0"/>
        <p:cNvGrpSpPr/>
        <p:nvPr/>
      </p:nvGrpSpPr>
      <p:grpSpPr>
        <a:xfrm>
          <a:off x="0" y="0"/>
          <a:ext cx="0" cy="0"/>
          <a:chOff x="0" y="0"/>
          <a:chExt cx="0" cy="0"/>
        </a:xfrm>
      </p:grpSpPr>
      <p:sp>
        <p:nvSpPr>
          <p:cNvPr id="61" name="Google Shape;61;p10"/>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4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0"/>
          <p:cNvSpPr>
            <a:spLocks noGrp="1"/>
          </p:cNvSpPr>
          <p:nvPr>
            <p:ph type="pic" idx="2"/>
          </p:nvPr>
        </p:nvSpPr>
        <p:spPr>
          <a:xfrm>
            <a:off x="2389717" y="612775"/>
            <a:ext cx="7315200" cy="411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768"/>
              </a:spcBef>
              <a:spcAft>
                <a:spcPts val="0"/>
              </a:spcAft>
              <a:buClr>
                <a:schemeClr val="dk1"/>
              </a:buClr>
              <a:buSzPts val="3200"/>
              <a:buFont typeface="Arial"/>
              <a:buNone/>
              <a:defRPr sz="3840" b="0" i="0" u="none" strike="noStrike" cap="none">
                <a:solidFill>
                  <a:schemeClr val="dk1"/>
                </a:solidFill>
                <a:latin typeface="Calibri"/>
                <a:ea typeface="Calibri"/>
                <a:cs typeface="Calibri"/>
                <a:sym typeface="Calibri"/>
              </a:defRPr>
            </a:lvl1pPr>
            <a:lvl2pPr marR="0" lvl="1" algn="l" rtl="0">
              <a:lnSpc>
                <a:spcPct val="100000"/>
              </a:lnSpc>
              <a:spcBef>
                <a:spcPts val="672"/>
              </a:spcBef>
              <a:spcAft>
                <a:spcPts val="0"/>
              </a:spcAft>
              <a:buClr>
                <a:schemeClr val="dk1"/>
              </a:buClr>
              <a:buSzPts val="2800"/>
              <a:buFont typeface="Arial"/>
              <a:buNone/>
              <a:defRPr sz="3360" b="0" i="0" u="none" strike="noStrike" cap="none">
                <a:solidFill>
                  <a:schemeClr val="dk1"/>
                </a:solidFill>
                <a:latin typeface="Calibri"/>
                <a:ea typeface="Calibri"/>
                <a:cs typeface="Calibri"/>
                <a:sym typeface="Calibri"/>
              </a:defRPr>
            </a:lvl2pPr>
            <a:lvl3pPr marR="0" lvl="2" algn="l" rtl="0">
              <a:lnSpc>
                <a:spcPct val="100000"/>
              </a:lnSpc>
              <a:spcBef>
                <a:spcPts val="576"/>
              </a:spcBef>
              <a:spcAft>
                <a:spcPts val="0"/>
              </a:spcAft>
              <a:buClr>
                <a:schemeClr val="dk1"/>
              </a:buClr>
              <a:buSzPts val="2400"/>
              <a:buFont typeface="Arial"/>
              <a:buNone/>
              <a:defRPr sz="2880" b="0" i="0" u="none" strike="noStrike" cap="none">
                <a:solidFill>
                  <a:schemeClr val="dk1"/>
                </a:solidFill>
                <a:latin typeface="Calibri"/>
                <a:ea typeface="Calibri"/>
                <a:cs typeface="Calibri"/>
                <a:sym typeface="Calibri"/>
              </a:defRPr>
            </a:lvl3pPr>
            <a:lvl4pPr marR="0" lvl="3" algn="l" rtl="0">
              <a:lnSpc>
                <a:spcPct val="100000"/>
              </a:lnSpc>
              <a:spcBef>
                <a:spcPts val="480"/>
              </a:spcBef>
              <a:spcAft>
                <a:spcPts val="0"/>
              </a:spcAft>
              <a:buClr>
                <a:schemeClr val="dk1"/>
              </a:buClr>
              <a:buSzPts val="2000"/>
              <a:buFont typeface="Arial"/>
              <a:buNone/>
              <a:defRPr sz="2400" b="0" i="0" u="none" strike="noStrike" cap="none">
                <a:solidFill>
                  <a:schemeClr val="dk1"/>
                </a:solidFill>
                <a:latin typeface="Calibri"/>
                <a:ea typeface="Calibri"/>
                <a:cs typeface="Calibri"/>
                <a:sym typeface="Calibri"/>
              </a:defRPr>
            </a:lvl4pPr>
            <a:lvl5pPr marR="0" lvl="4" algn="l" rtl="0">
              <a:lnSpc>
                <a:spcPct val="100000"/>
              </a:lnSpc>
              <a:spcBef>
                <a:spcPts val="480"/>
              </a:spcBef>
              <a:spcAft>
                <a:spcPts val="0"/>
              </a:spcAft>
              <a:buClr>
                <a:schemeClr val="dk1"/>
              </a:buClr>
              <a:buSzPts val="2000"/>
              <a:buFont typeface="Arial"/>
              <a:buNone/>
              <a:defRPr sz="2400" b="0" i="0" u="none" strike="noStrike" cap="none">
                <a:solidFill>
                  <a:schemeClr val="dk1"/>
                </a:solidFill>
                <a:latin typeface="Calibri"/>
                <a:ea typeface="Calibri"/>
                <a:cs typeface="Calibri"/>
                <a:sym typeface="Calibri"/>
              </a:defRPr>
            </a:lvl5pPr>
            <a:lvl6pPr marR="0" lvl="5" algn="l" rtl="0">
              <a:lnSpc>
                <a:spcPct val="100000"/>
              </a:lnSpc>
              <a:spcBef>
                <a:spcPts val="480"/>
              </a:spcBef>
              <a:spcAft>
                <a:spcPts val="0"/>
              </a:spcAft>
              <a:buClr>
                <a:schemeClr val="dk1"/>
              </a:buClr>
              <a:buSzPts val="2000"/>
              <a:buFont typeface="Arial"/>
              <a:buNone/>
              <a:defRPr sz="2400" b="0" i="0" u="none" strike="noStrike" cap="none">
                <a:solidFill>
                  <a:schemeClr val="dk1"/>
                </a:solidFill>
                <a:latin typeface="Calibri"/>
                <a:ea typeface="Calibri"/>
                <a:cs typeface="Calibri"/>
                <a:sym typeface="Calibri"/>
              </a:defRPr>
            </a:lvl6pPr>
            <a:lvl7pPr marR="0" lvl="6" algn="l" rtl="0">
              <a:lnSpc>
                <a:spcPct val="100000"/>
              </a:lnSpc>
              <a:spcBef>
                <a:spcPts val="480"/>
              </a:spcBef>
              <a:spcAft>
                <a:spcPts val="0"/>
              </a:spcAft>
              <a:buClr>
                <a:schemeClr val="dk1"/>
              </a:buClr>
              <a:buSzPts val="2000"/>
              <a:buFont typeface="Arial"/>
              <a:buNone/>
              <a:defRPr sz="2400" b="0" i="0" u="none" strike="noStrike" cap="none">
                <a:solidFill>
                  <a:schemeClr val="dk1"/>
                </a:solidFill>
                <a:latin typeface="Calibri"/>
                <a:ea typeface="Calibri"/>
                <a:cs typeface="Calibri"/>
                <a:sym typeface="Calibri"/>
              </a:defRPr>
            </a:lvl7pPr>
            <a:lvl8pPr marR="0" lvl="7" algn="l" rtl="0">
              <a:lnSpc>
                <a:spcPct val="100000"/>
              </a:lnSpc>
              <a:spcBef>
                <a:spcPts val="480"/>
              </a:spcBef>
              <a:spcAft>
                <a:spcPts val="0"/>
              </a:spcAft>
              <a:buClr>
                <a:schemeClr val="dk1"/>
              </a:buClr>
              <a:buSzPts val="2000"/>
              <a:buFont typeface="Arial"/>
              <a:buNone/>
              <a:defRPr sz="2400" b="0" i="0" u="none" strike="noStrike" cap="none">
                <a:solidFill>
                  <a:schemeClr val="dk1"/>
                </a:solidFill>
                <a:latin typeface="Calibri"/>
                <a:ea typeface="Calibri"/>
                <a:cs typeface="Calibri"/>
                <a:sym typeface="Calibri"/>
              </a:defRPr>
            </a:lvl8pPr>
            <a:lvl9pPr marR="0" lvl="8" algn="l" rtl="0">
              <a:lnSpc>
                <a:spcPct val="100000"/>
              </a:lnSpc>
              <a:spcBef>
                <a:spcPts val="480"/>
              </a:spcBef>
              <a:spcAft>
                <a:spcPts val="0"/>
              </a:spcAft>
              <a:buClr>
                <a:schemeClr val="dk1"/>
              </a:buClr>
              <a:buSzPts val="2000"/>
              <a:buFont typeface="Arial"/>
              <a:buNone/>
              <a:defRPr sz="2400" b="0" i="0" u="none" strike="noStrike" cap="none">
                <a:solidFill>
                  <a:schemeClr val="dk1"/>
                </a:solidFill>
                <a:latin typeface="Calibri"/>
                <a:ea typeface="Calibri"/>
                <a:cs typeface="Calibri"/>
                <a:sym typeface="Calibri"/>
              </a:defRPr>
            </a:lvl9pPr>
          </a:lstStyle>
          <a:p>
            <a:endParaRPr/>
          </a:p>
        </p:txBody>
      </p:sp>
      <p:sp>
        <p:nvSpPr>
          <p:cNvPr id="63" name="Google Shape;63;p10"/>
          <p:cNvSpPr txBox="1">
            <a:spLocks noGrp="1"/>
          </p:cNvSpPr>
          <p:nvPr>
            <p:ph type="body" idx="1"/>
          </p:nvPr>
        </p:nvSpPr>
        <p:spPr>
          <a:xfrm>
            <a:off x="2389717" y="5367338"/>
            <a:ext cx="7315200" cy="389297"/>
          </a:xfrm>
          <a:prstGeom prst="rect">
            <a:avLst/>
          </a:prstGeom>
          <a:noFill/>
          <a:ln>
            <a:noFill/>
          </a:ln>
        </p:spPr>
        <p:txBody>
          <a:bodyPr spcFirstLastPara="1" wrap="square" lIns="91425" tIns="45700" rIns="91425" bIns="45700" anchor="t" anchorCtr="0">
            <a:spAutoFit/>
          </a:bodyPr>
          <a:lstStyle>
            <a:lvl1pPr marL="548640" lvl="0" indent="-274320" algn="l">
              <a:lnSpc>
                <a:spcPct val="100000"/>
              </a:lnSpc>
              <a:spcBef>
                <a:spcPts val="336"/>
              </a:spcBef>
              <a:spcAft>
                <a:spcPts val="0"/>
              </a:spcAft>
              <a:buClr>
                <a:schemeClr val="dk1"/>
              </a:buClr>
              <a:buSzPts val="1400"/>
              <a:buNone/>
              <a:defRPr sz="1680"/>
            </a:lvl1pPr>
            <a:lvl2pPr marL="1097280" lvl="1" indent="-274320" algn="l">
              <a:lnSpc>
                <a:spcPct val="100000"/>
              </a:lnSpc>
              <a:spcBef>
                <a:spcPts val="288"/>
              </a:spcBef>
              <a:spcAft>
                <a:spcPts val="0"/>
              </a:spcAft>
              <a:buClr>
                <a:schemeClr val="dk1"/>
              </a:buClr>
              <a:buSzPts val="1200"/>
              <a:buNone/>
              <a:defRPr sz="1440"/>
            </a:lvl2pPr>
            <a:lvl3pPr marL="1645920" lvl="2" indent="-274320" algn="l">
              <a:lnSpc>
                <a:spcPct val="100000"/>
              </a:lnSpc>
              <a:spcBef>
                <a:spcPts val="240"/>
              </a:spcBef>
              <a:spcAft>
                <a:spcPts val="0"/>
              </a:spcAft>
              <a:buClr>
                <a:schemeClr val="dk1"/>
              </a:buClr>
              <a:buSzPts val="1000"/>
              <a:buNone/>
              <a:defRPr sz="1200"/>
            </a:lvl3pPr>
            <a:lvl4pPr marL="2194560" lvl="3" indent="-274320" algn="l">
              <a:lnSpc>
                <a:spcPct val="100000"/>
              </a:lnSpc>
              <a:spcBef>
                <a:spcPts val="216"/>
              </a:spcBef>
              <a:spcAft>
                <a:spcPts val="0"/>
              </a:spcAft>
              <a:buClr>
                <a:schemeClr val="dk1"/>
              </a:buClr>
              <a:buSzPts val="900"/>
              <a:buNone/>
              <a:defRPr sz="1080"/>
            </a:lvl4pPr>
            <a:lvl5pPr marL="2743200" lvl="4" indent="-274320" algn="l">
              <a:lnSpc>
                <a:spcPct val="100000"/>
              </a:lnSpc>
              <a:spcBef>
                <a:spcPts val="216"/>
              </a:spcBef>
              <a:spcAft>
                <a:spcPts val="0"/>
              </a:spcAft>
              <a:buClr>
                <a:schemeClr val="dk1"/>
              </a:buClr>
              <a:buSzPts val="900"/>
              <a:buNone/>
              <a:defRPr sz="1080"/>
            </a:lvl5pPr>
            <a:lvl6pPr marL="3291840" lvl="5" indent="-274320" algn="l">
              <a:lnSpc>
                <a:spcPct val="100000"/>
              </a:lnSpc>
              <a:spcBef>
                <a:spcPts val="216"/>
              </a:spcBef>
              <a:spcAft>
                <a:spcPts val="0"/>
              </a:spcAft>
              <a:buClr>
                <a:schemeClr val="dk1"/>
              </a:buClr>
              <a:buSzPts val="900"/>
              <a:buNone/>
              <a:defRPr sz="1080"/>
            </a:lvl6pPr>
            <a:lvl7pPr marL="3840480" lvl="6" indent="-274320" algn="l">
              <a:lnSpc>
                <a:spcPct val="100000"/>
              </a:lnSpc>
              <a:spcBef>
                <a:spcPts val="216"/>
              </a:spcBef>
              <a:spcAft>
                <a:spcPts val="0"/>
              </a:spcAft>
              <a:buClr>
                <a:schemeClr val="dk1"/>
              </a:buClr>
              <a:buSzPts val="900"/>
              <a:buNone/>
              <a:defRPr sz="1080"/>
            </a:lvl7pPr>
            <a:lvl8pPr marL="4389120" lvl="7" indent="-274320" algn="l">
              <a:lnSpc>
                <a:spcPct val="100000"/>
              </a:lnSpc>
              <a:spcBef>
                <a:spcPts val="216"/>
              </a:spcBef>
              <a:spcAft>
                <a:spcPts val="0"/>
              </a:spcAft>
              <a:buClr>
                <a:schemeClr val="dk1"/>
              </a:buClr>
              <a:buSzPts val="900"/>
              <a:buNone/>
              <a:defRPr sz="1080"/>
            </a:lvl8pPr>
            <a:lvl9pPr marL="4937760" lvl="8" indent="-274320" algn="l">
              <a:lnSpc>
                <a:spcPct val="100000"/>
              </a:lnSpc>
              <a:spcBef>
                <a:spcPts val="216"/>
              </a:spcBef>
              <a:spcAft>
                <a:spcPts val="0"/>
              </a:spcAft>
              <a:buClr>
                <a:schemeClr val="dk1"/>
              </a:buClr>
              <a:buSzPts val="900"/>
              <a:buNone/>
              <a:defRPr sz="1080"/>
            </a:lvl9pPr>
          </a:lstStyle>
          <a:p>
            <a:endParaRPr/>
          </a:p>
        </p:txBody>
      </p:sp>
      <p:sp>
        <p:nvSpPr>
          <p:cNvPr id="64" name="Google Shape;64;p10"/>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ftr" idx="11"/>
          </p:nvPr>
        </p:nvSpPr>
        <p:spPr>
          <a:xfrm>
            <a:off x="4165600" y="6356352"/>
            <a:ext cx="3860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9pPr>
          </a:lstStyle>
          <a:p>
            <a:endParaRPr/>
          </a:p>
        </p:txBody>
      </p:sp>
      <p:sp>
        <p:nvSpPr>
          <p:cNvPr id="66" name="Google Shape;66;p10"/>
          <p:cNvSpPr txBox="1">
            <a:spLocks noGrp="1"/>
          </p:cNvSpPr>
          <p:nvPr>
            <p:ph type="sldNum" idx="12"/>
          </p:nvPr>
        </p:nvSpPr>
        <p:spPr>
          <a:xfrm>
            <a:off x="5682820" y="6356352"/>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4115667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67"/>
        <p:cNvGrpSpPr/>
        <p:nvPr/>
      </p:nvGrpSpPr>
      <p:grpSpPr>
        <a:xfrm>
          <a:off x="0" y="0"/>
          <a:ext cx="0" cy="0"/>
          <a:chOff x="0" y="0"/>
          <a:chExt cx="0" cy="0"/>
        </a:xfrm>
      </p:grpSpPr>
      <p:sp>
        <p:nvSpPr>
          <p:cNvPr id="68" name="Google Shape;68;p11"/>
          <p:cNvSpPr txBox="1">
            <a:spLocks noGrp="1"/>
          </p:cNvSpPr>
          <p:nvPr>
            <p:ph type="title"/>
          </p:nvPr>
        </p:nvSpPr>
        <p:spPr>
          <a:xfrm>
            <a:off x="609600" y="274639"/>
            <a:ext cx="10972800" cy="787544"/>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1"/>
          <p:cNvSpPr txBox="1">
            <a:spLocks noGrp="1"/>
          </p:cNvSpPr>
          <p:nvPr>
            <p:ph type="body" idx="1"/>
          </p:nvPr>
        </p:nvSpPr>
        <p:spPr>
          <a:xfrm rot="5400000">
            <a:off x="4725779" y="2398405"/>
            <a:ext cx="2740442" cy="636031"/>
          </a:xfrm>
          <a:prstGeom prst="rect">
            <a:avLst/>
          </a:prstGeom>
          <a:noFill/>
          <a:ln>
            <a:noFill/>
          </a:ln>
        </p:spPr>
        <p:txBody>
          <a:bodyPr spcFirstLastPara="1" wrap="square" lIns="91425" tIns="45700" rIns="91425" bIns="45700" anchor="t" anchorCtr="0">
            <a:spAutoFit/>
          </a:bodyPr>
          <a:lstStyle>
            <a:lvl1pPr marL="548640" lvl="0" indent="-411480" algn="l">
              <a:lnSpc>
                <a:spcPct val="100000"/>
              </a:lnSpc>
              <a:spcBef>
                <a:spcPts val="432"/>
              </a:spcBef>
              <a:spcAft>
                <a:spcPts val="0"/>
              </a:spcAft>
              <a:buClr>
                <a:schemeClr val="dk1"/>
              </a:buClr>
              <a:buSzPts val="1800"/>
              <a:buChar char="•"/>
              <a:defRPr/>
            </a:lvl1pPr>
            <a:lvl2pPr marL="1097280" lvl="1" indent="-411480" algn="l">
              <a:lnSpc>
                <a:spcPct val="100000"/>
              </a:lnSpc>
              <a:spcBef>
                <a:spcPts val="432"/>
              </a:spcBef>
              <a:spcAft>
                <a:spcPts val="0"/>
              </a:spcAft>
              <a:buClr>
                <a:schemeClr val="dk1"/>
              </a:buClr>
              <a:buSzPts val="1800"/>
              <a:buChar char="–"/>
              <a:defRPr/>
            </a:lvl2pPr>
            <a:lvl3pPr marL="1645920" lvl="2" indent="-411480" algn="l">
              <a:lnSpc>
                <a:spcPct val="100000"/>
              </a:lnSpc>
              <a:spcBef>
                <a:spcPts val="432"/>
              </a:spcBef>
              <a:spcAft>
                <a:spcPts val="0"/>
              </a:spcAft>
              <a:buClr>
                <a:schemeClr val="dk1"/>
              </a:buClr>
              <a:buSzPts val="1800"/>
              <a:buChar char="•"/>
              <a:defRPr/>
            </a:lvl3pPr>
            <a:lvl4pPr marL="2194560" lvl="3" indent="-411480" algn="l">
              <a:lnSpc>
                <a:spcPct val="100000"/>
              </a:lnSpc>
              <a:spcBef>
                <a:spcPts val="432"/>
              </a:spcBef>
              <a:spcAft>
                <a:spcPts val="0"/>
              </a:spcAft>
              <a:buClr>
                <a:schemeClr val="dk1"/>
              </a:buClr>
              <a:buSzPts val="1800"/>
              <a:buChar char="–"/>
              <a:defRPr/>
            </a:lvl4pPr>
            <a:lvl5pPr marL="2743200" lvl="4" indent="-411480" algn="l">
              <a:lnSpc>
                <a:spcPct val="100000"/>
              </a:lnSpc>
              <a:spcBef>
                <a:spcPts val="432"/>
              </a:spcBef>
              <a:spcAft>
                <a:spcPts val="0"/>
              </a:spcAft>
              <a:buClr>
                <a:schemeClr val="dk1"/>
              </a:buClr>
              <a:buSzPts val="1800"/>
              <a:buChar char="»"/>
              <a:defRPr/>
            </a:lvl5pPr>
            <a:lvl6pPr marL="3291840" lvl="5" indent="-411480" algn="l">
              <a:lnSpc>
                <a:spcPct val="100000"/>
              </a:lnSpc>
              <a:spcBef>
                <a:spcPts val="432"/>
              </a:spcBef>
              <a:spcAft>
                <a:spcPts val="0"/>
              </a:spcAft>
              <a:buClr>
                <a:schemeClr val="dk1"/>
              </a:buClr>
              <a:buSzPts val="1800"/>
              <a:buChar char="•"/>
              <a:defRPr/>
            </a:lvl6pPr>
            <a:lvl7pPr marL="3840480" lvl="6" indent="-411480" algn="l">
              <a:lnSpc>
                <a:spcPct val="100000"/>
              </a:lnSpc>
              <a:spcBef>
                <a:spcPts val="432"/>
              </a:spcBef>
              <a:spcAft>
                <a:spcPts val="0"/>
              </a:spcAft>
              <a:buClr>
                <a:schemeClr val="dk1"/>
              </a:buClr>
              <a:buSzPts val="1800"/>
              <a:buChar char="•"/>
              <a:defRPr/>
            </a:lvl7pPr>
            <a:lvl8pPr marL="4389120" lvl="7" indent="-411480" algn="l">
              <a:lnSpc>
                <a:spcPct val="100000"/>
              </a:lnSpc>
              <a:spcBef>
                <a:spcPts val="432"/>
              </a:spcBef>
              <a:spcAft>
                <a:spcPts val="0"/>
              </a:spcAft>
              <a:buClr>
                <a:schemeClr val="dk1"/>
              </a:buClr>
              <a:buSzPts val="1800"/>
              <a:buChar char="•"/>
              <a:defRPr/>
            </a:lvl8pPr>
            <a:lvl9pPr marL="4937760" lvl="8" indent="-411480" algn="l">
              <a:lnSpc>
                <a:spcPct val="100000"/>
              </a:lnSpc>
              <a:spcBef>
                <a:spcPts val="432"/>
              </a:spcBef>
              <a:spcAft>
                <a:spcPts val="0"/>
              </a:spcAft>
              <a:buClr>
                <a:schemeClr val="dk1"/>
              </a:buClr>
              <a:buSzPts val="1800"/>
              <a:buChar char="•"/>
              <a:defRPr/>
            </a:lvl9pPr>
          </a:lstStyle>
          <a:p>
            <a:endParaRPr/>
          </a:p>
        </p:txBody>
      </p:sp>
      <p:sp>
        <p:nvSpPr>
          <p:cNvPr id="70" name="Google Shape;70;p11"/>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9pPr>
          </a:lstStyle>
          <a:p>
            <a:endParaRPr/>
          </a:p>
        </p:txBody>
      </p:sp>
      <p:sp>
        <p:nvSpPr>
          <p:cNvPr id="71" name="Google Shape;71;p11"/>
          <p:cNvSpPr txBox="1">
            <a:spLocks noGrp="1"/>
          </p:cNvSpPr>
          <p:nvPr>
            <p:ph type="ftr" idx="11"/>
          </p:nvPr>
        </p:nvSpPr>
        <p:spPr>
          <a:xfrm>
            <a:off x="4165600" y="6356352"/>
            <a:ext cx="3860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9pPr>
          </a:lstStyle>
          <a:p>
            <a:endParaRPr/>
          </a:p>
        </p:txBody>
      </p:sp>
      <p:sp>
        <p:nvSpPr>
          <p:cNvPr id="72" name="Google Shape;72;p11"/>
          <p:cNvSpPr txBox="1">
            <a:spLocks noGrp="1"/>
          </p:cNvSpPr>
          <p:nvPr>
            <p:ph type="sldNum" idx="12"/>
          </p:nvPr>
        </p:nvSpPr>
        <p:spPr>
          <a:xfrm>
            <a:off x="5682820" y="6356352"/>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0770142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3"/>
        <p:cNvGrpSpPr/>
        <p:nvPr/>
      </p:nvGrpSpPr>
      <p:grpSpPr>
        <a:xfrm>
          <a:off x="0" y="0"/>
          <a:ext cx="0" cy="0"/>
          <a:chOff x="0" y="0"/>
          <a:chExt cx="0" cy="0"/>
        </a:xfrm>
      </p:grpSpPr>
      <p:sp>
        <p:nvSpPr>
          <p:cNvPr id="74" name="Google Shape;74;p12"/>
          <p:cNvSpPr txBox="1">
            <a:spLocks noGrp="1"/>
          </p:cNvSpPr>
          <p:nvPr>
            <p:ph type="title"/>
          </p:nvPr>
        </p:nvSpPr>
        <p:spPr>
          <a:xfrm rot="5400000">
            <a:off x="7285038" y="1828800"/>
            <a:ext cx="5851525" cy="27432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2"/>
          <p:cNvSpPr txBox="1">
            <a:spLocks noGrp="1"/>
          </p:cNvSpPr>
          <p:nvPr>
            <p:ph type="body" idx="1"/>
          </p:nvPr>
        </p:nvSpPr>
        <p:spPr>
          <a:xfrm rot="5400000">
            <a:off x="1697039" y="2882385"/>
            <a:ext cx="5851525" cy="636031"/>
          </a:xfrm>
          <a:prstGeom prst="rect">
            <a:avLst/>
          </a:prstGeom>
          <a:noFill/>
          <a:ln>
            <a:noFill/>
          </a:ln>
        </p:spPr>
        <p:txBody>
          <a:bodyPr spcFirstLastPara="1" wrap="square" lIns="91425" tIns="45700" rIns="91425" bIns="45700" anchor="t" anchorCtr="0">
            <a:spAutoFit/>
          </a:bodyPr>
          <a:lstStyle>
            <a:lvl1pPr marL="548640" lvl="0" indent="-411480" algn="l">
              <a:lnSpc>
                <a:spcPct val="100000"/>
              </a:lnSpc>
              <a:spcBef>
                <a:spcPts val="432"/>
              </a:spcBef>
              <a:spcAft>
                <a:spcPts val="0"/>
              </a:spcAft>
              <a:buClr>
                <a:schemeClr val="dk1"/>
              </a:buClr>
              <a:buSzPts val="1800"/>
              <a:buChar char="•"/>
              <a:defRPr/>
            </a:lvl1pPr>
            <a:lvl2pPr marL="1097280" lvl="1" indent="-411480" algn="l">
              <a:lnSpc>
                <a:spcPct val="100000"/>
              </a:lnSpc>
              <a:spcBef>
                <a:spcPts val="432"/>
              </a:spcBef>
              <a:spcAft>
                <a:spcPts val="0"/>
              </a:spcAft>
              <a:buClr>
                <a:schemeClr val="dk1"/>
              </a:buClr>
              <a:buSzPts val="1800"/>
              <a:buChar char="–"/>
              <a:defRPr/>
            </a:lvl2pPr>
            <a:lvl3pPr marL="1645920" lvl="2" indent="-411480" algn="l">
              <a:lnSpc>
                <a:spcPct val="100000"/>
              </a:lnSpc>
              <a:spcBef>
                <a:spcPts val="432"/>
              </a:spcBef>
              <a:spcAft>
                <a:spcPts val="0"/>
              </a:spcAft>
              <a:buClr>
                <a:schemeClr val="dk1"/>
              </a:buClr>
              <a:buSzPts val="1800"/>
              <a:buChar char="•"/>
              <a:defRPr/>
            </a:lvl3pPr>
            <a:lvl4pPr marL="2194560" lvl="3" indent="-411480" algn="l">
              <a:lnSpc>
                <a:spcPct val="100000"/>
              </a:lnSpc>
              <a:spcBef>
                <a:spcPts val="432"/>
              </a:spcBef>
              <a:spcAft>
                <a:spcPts val="0"/>
              </a:spcAft>
              <a:buClr>
                <a:schemeClr val="dk1"/>
              </a:buClr>
              <a:buSzPts val="1800"/>
              <a:buChar char="–"/>
              <a:defRPr/>
            </a:lvl4pPr>
            <a:lvl5pPr marL="2743200" lvl="4" indent="-411480" algn="l">
              <a:lnSpc>
                <a:spcPct val="100000"/>
              </a:lnSpc>
              <a:spcBef>
                <a:spcPts val="432"/>
              </a:spcBef>
              <a:spcAft>
                <a:spcPts val="0"/>
              </a:spcAft>
              <a:buClr>
                <a:schemeClr val="dk1"/>
              </a:buClr>
              <a:buSzPts val="1800"/>
              <a:buChar char="»"/>
              <a:defRPr/>
            </a:lvl5pPr>
            <a:lvl6pPr marL="3291840" lvl="5" indent="-411480" algn="l">
              <a:lnSpc>
                <a:spcPct val="100000"/>
              </a:lnSpc>
              <a:spcBef>
                <a:spcPts val="432"/>
              </a:spcBef>
              <a:spcAft>
                <a:spcPts val="0"/>
              </a:spcAft>
              <a:buClr>
                <a:schemeClr val="dk1"/>
              </a:buClr>
              <a:buSzPts val="1800"/>
              <a:buChar char="•"/>
              <a:defRPr/>
            </a:lvl6pPr>
            <a:lvl7pPr marL="3840480" lvl="6" indent="-411480" algn="l">
              <a:lnSpc>
                <a:spcPct val="100000"/>
              </a:lnSpc>
              <a:spcBef>
                <a:spcPts val="432"/>
              </a:spcBef>
              <a:spcAft>
                <a:spcPts val="0"/>
              </a:spcAft>
              <a:buClr>
                <a:schemeClr val="dk1"/>
              </a:buClr>
              <a:buSzPts val="1800"/>
              <a:buChar char="•"/>
              <a:defRPr/>
            </a:lvl7pPr>
            <a:lvl8pPr marL="4389120" lvl="7" indent="-411480" algn="l">
              <a:lnSpc>
                <a:spcPct val="100000"/>
              </a:lnSpc>
              <a:spcBef>
                <a:spcPts val="432"/>
              </a:spcBef>
              <a:spcAft>
                <a:spcPts val="0"/>
              </a:spcAft>
              <a:buClr>
                <a:schemeClr val="dk1"/>
              </a:buClr>
              <a:buSzPts val="1800"/>
              <a:buChar char="•"/>
              <a:defRPr/>
            </a:lvl8pPr>
            <a:lvl9pPr marL="4937760" lvl="8" indent="-411480" algn="l">
              <a:lnSpc>
                <a:spcPct val="100000"/>
              </a:lnSpc>
              <a:spcBef>
                <a:spcPts val="432"/>
              </a:spcBef>
              <a:spcAft>
                <a:spcPts val="0"/>
              </a:spcAft>
              <a:buClr>
                <a:schemeClr val="dk1"/>
              </a:buClr>
              <a:buSzPts val="1800"/>
              <a:buChar char="•"/>
              <a:defRPr/>
            </a:lvl9pPr>
          </a:lstStyle>
          <a:p>
            <a:endParaRPr/>
          </a:p>
        </p:txBody>
      </p:sp>
      <p:sp>
        <p:nvSpPr>
          <p:cNvPr id="76" name="Google Shape;76;p12"/>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160" b="0" i="0" u="none" strike="noStrike" cap="none">
                <a:solidFill>
                  <a:schemeClr val="dk1"/>
                </a:solidFill>
                <a:latin typeface="Calibri"/>
                <a:ea typeface="Calibri"/>
                <a:cs typeface="Calibri"/>
                <a:sym typeface="Calibri"/>
              </a:defRPr>
            </a:lvl9pPr>
          </a:lstStyle>
          <a:p>
            <a:endParaRPr/>
          </a:p>
        </p:txBody>
      </p:sp>
      <p:sp>
        <p:nvSpPr>
          <p:cNvPr id="77" name="Google Shape;77;p12"/>
          <p:cNvSpPr txBox="1">
            <a:spLocks noGrp="1"/>
          </p:cNvSpPr>
          <p:nvPr>
            <p:ph type="ftr" idx="11"/>
          </p:nvPr>
        </p:nvSpPr>
        <p:spPr>
          <a:xfrm>
            <a:off x="4165600" y="6356352"/>
            <a:ext cx="3860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680" b="0" i="0" u="none" strike="noStrike" cap="none">
                <a:solidFill>
                  <a:srgbClr val="000000"/>
                </a:solidFill>
                <a:latin typeface="Arial"/>
                <a:ea typeface="Arial"/>
                <a:cs typeface="Arial"/>
                <a:sym typeface="Arial"/>
              </a:defRPr>
            </a:lvl9pPr>
          </a:lstStyle>
          <a:p>
            <a:endParaRPr/>
          </a:p>
        </p:txBody>
      </p:sp>
      <p:sp>
        <p:nvSpPr>
          <p:cNvPr id="78" name="Google Shape;78;p12"/>
          <p:cNvSpPr txBox="1">
            <a:spLocks noGrp="1"/>
          </p:cNvSpPr>
          <p:nvPr>
            <p:ph type="sldNum" idx="12"/>
          </p:nvPr>
        </p:nvSpPr>
        <p:spPr>
          <a:xfrm>
            <a:off x="5682820" y="6356352"/>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44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150651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55304-6897-4AD0-8862-433A70E6E9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F843F5-1DC3-431B-B79A-43C34B6A57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79376D-872D-4D5C-9DAB-95B96BC8CF2F}"/>
              </a:ext>
            </a:extLst>
          </p:cNvPr>
          <p:cNvSpPr>
            <a:spLocks noGrp="1"/>
          </p:cNvSpPr>
          <p:nvPr>
            <p:ph type="dt" sz="half" idx="10"/>
          </p:nvPr>
        </p:nvSpPr>
        <p:spPr/>
        <p:txBody>
          <a:bodyPr/>
          <a:lstStyle/>
          <a:p>
            <a:fld id="{0FBD7691-C11B-43CB-8541-2BBC12A785C2}" type="datetimeFigureOut">
              <a:rPr lang="en-US" smtClean="0"/>
              <a:t>6/19/2021</a:t>
            </a:fld>
            <a:endParaRPr lang="en-US"/>
          </a:p>
        </p:txBody>
      </p:sp>
      <p:sp>
        <p:nvSpPr>
          <p:cNvPr id="5" name="Footer Placeholder 4">
            <a:extLst>
              <a:ext uri="{FF2B5EF4-FFF2-40B4-BE49-F238E27FC236}">
                <a16:creationId xmlns:a16="http://schemas.microsoft.com/office/drawing/2014/main" id="{B3206DC9-3247-48C1-BB7B-65AE188B88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C4D6F6-832A-477D-A77F-C12021649358}"/>
              </a:ext>
            </a:extLst>
          </p:cNvPr>
          <p:cNvSpPr>
            <a:spLocks noGrp="1"/>
          </p:cNvSpPr>
          <p:nvPr>
            <p:ph type="sldNum" sz="quarter" idx="12"/>
          </p:nvPr>
        </p:nvSpPr>
        <p:spPr/>
        <p:txBody>
          <a:bodyPr/>
          <a:lstStyle/>
          <a:p>
            <a:fld id="{2055114A-4D04-4B12-94F5-4CCD8286CE82}" type="slidenum">
              <a:rPr lang="en-US" smtClean="0"/>
              <a:t>‹#›</a:t>
            </a:fld>
            <a:endParaRPr lang="en-US"/>
          </a:p>
        </p:txBody>
      </p:sp>
    </p:spTree>
    <p:extLst>
      <p:ext uri="{BB962C8B-B14F-4D97-AF65-F5344CB8AC3E}">
        <p14:creationId xmlns:p14="http://schemas.microsoft.com/office/powerpoint/2010/main" val="366839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86404-23D3-4389-9790-8841034166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8F536F-340A-4D53-B76A-D19CECEF2B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E30B32-0D51-4BCE-9431-F285CE1122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24282E-F4A9-442A-8B09-08CA3497015D}"/>
              </a:ext>
            </a:extLst>
          </p:cNvPr>
          <p:cNvSpPr>
            <a:spLocks noGrp="1"/>
          </p:cNvSpPr>
          <p:nvPr>
            <p:ph type="dt" sz="half" idx="10"/>
          </p:nvPr>
        </p:nvSpPr>
        <p:spPr/>
        <p:txBody>
          <a:bodyPr/>
          <a:lstStyle/>
          <a:p>
            <a:fld id="{0FBD7691-C11B-43CB-8541-2BBC12A785C2}" type="datetimeFigureOut">
              <a:rPr lang="en-US" smtClean="0"/>
              <a:t>6/19/2021</a:t>
            </a:fld>
            <a:endParaRPr lang="en-US"/>
          </a:p>
        </p:txBody>
      </p:sp>
      <p:sp>
        <p:nvSpPr>
          <p:cNvPr id="6" name="Footer Placeholder 5">
            <a:extLst>
              <a:ext uri="{FF2B5EF4-FFF2-40B4-BE49-F238E27FC236}">
                <a16:creationId xmlns:a16="http://schemas.microsoft.com/office/drawing/2014/main" id="{C0C848E3-EEFF-4D62-B4EF-ADC3920754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1C611F-09C9-43D0-A5D8-54BC70F2B8BC}"/>
              </a:ext>
            </a:extLst>
          </p:cNvPr>
          <p:cNvSpPr>
            <a:spLocks noGrp="1"/>
          </p:cNvSpPr>
          <p:nvPr>
            <p:ph type="sldNum" sz="quarter" idx="12"/>
          </p:nvPr>
        </p:nvSpPr>
        <p:spPr/>
        <p:txBody>
          <a:bodyPr/>
          <a:lstStyle/>
          <a:p>
            <a:fld id="{2055114A-4D04-4B12-94F5-4CCD8286CE82}" type="slidenum">
              <a:rPr lang="en-US" smtClean="0"/>
              <a:t>‹#›</a:t>
            </a:fld>
            <a:endParaRPr lang="en-US"/>
          </a:p>
        </p:txBody>
      </p:sp>
    </p:spTree>
    <p:extLst>
      <p:ext uri="{BB962C8B-B14F-4D97-AF65-F5344CB8AC3E}">
        <p14:creationId xmlns:p14="http://schemas.microsoft.com/office/powerpoint/2010/main" val="973095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3E192-EBA5-431E-A109-FC0AD12CEA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87D570-4FBF-4CAC-962A-E8065B1C1D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F3247A-5FAE-4AD8-9EE5-F38F1BFA22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2A88BE-8545-4430-9655-DFBCA6CDD4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F6308D-C002-432C-B67B-D08D3513DB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721768-141A-4641-9B93-F755A897270E}"/>
              </a:ext>
            </a:extLst>
          </p:cNvPr>
          <p:cNvSpPr>
            <a:spLocks noGrp="1"/>
          </p:cNvSpPr>
          <p:nvPr>
            <p:ph type="dt" sz="half" idx="10"/>
          </p:nvPr>
        </p:nvSpPr>
        <p:spPr/>
        <p:txBody>
          <a:bodyPr/>
          <a:lstStyle/>
          <a:p>
            <a:fld id="{0FBD7691-C11B-43CB-8541-2BBC12A785C2}" type="datetimeFigureOut">
              <a:rPr lang="en-US" smtClean="0"/>
              <a:t>6/19/2021</a:t>
            </a:fld>
            <a:endParaRPr lang="en-US"/>
          </a:p>
        </p:txBody>
      </p:sp>
      <p:sp>
        <p:nvSpPr>
          <p:cNvPr id="8" name="Footer Placeholder 7">
            <a:extLst>
              <a:ext uri="{FF2B5EF4-FFF2-40B4-BE49-F238E27FC236}">
                <a16:creationId xmlns:a16="http://schemas.microsoft.com/office/drawing/2014/main" id="{951F265A-6E27-4001-83B6-98300140DC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C8EDEB-01AB-43E2-B411-196A28F749B1}"/>
              </a:ext>
            </a:extLst>
          </p:cNvPr>
          <p:cNvSpPr>
            <a:spLocks noGrp="1"/>
          </p:cNvSpPr>
          <p:nvPr>
            <p:ph type="sldNum" sz="quarter" idx="12"/>
          </p:nvPr>
        </p:nvSpPr>
        <p:spPr/>
        <p:txBody>
          <a:bodyPr/>
          <a:lstStyle/>
          <a:p>
            <a:fld id="{2055114A-4D04-4B12-94F5-4CCD8286CE82}" type="slidenum">
              <a:rPr lang="en-US" smtClean="0"/>
              <a:t>‹#›</a:t>
            </a:fld>
            <a:endParaRPr lang="en-US"/>
          </a:p>
        </p:txBody>
      </p:sp>
    </p:spTree>
    <p:extLst>
      <p:ext uri="{BB962C8B-B14F-4D97-AF65-F5344CB8AC3E}">
        <p14:creationId xmlns:p14="http://schemas.microsoft.com/office/powerpoint/2010/main" val="1229954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4CA1F-C7C7-42CD-BF2F-1160744901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D0B7FD-DAE3-4411-8ED9-0FF6DCED4668}"/>
              </a:ext>
            </a:extLst>
          </p:cNvPr>
          <p:cNvSpPr>
            <a:spLocks noGrp="1"/>
          </p:cNvSpPr>
          <p:nvPr>
            <p:ph type="dt" sz="half" idx="10"/>
          </p:nvPr>
        </p:nvSpPr>
        <p:spPr/>
        <p:txBody>
          <a:bodyPr/>
          <a:lstStyle/>
          <a:p>
            <a:fld id="{0FBD7691-C11B-43CB-8541-2BBC12A785C2}" type="datetimeFigureOut">
              <a:rPr lang="en-US" smtClean="0"/>
              <a:t>6/19/2021</a:t>
            </a:fld>
            <a:endParaRPr lang="en-US"/>
          </a:p>
        </p:txBody>
      </p:sp>
      <p:sp>
        <p:nvSpPr>
          <p:cNvPr id="4" name="Footer Placeholder 3">
            <a:extLst>
              <a:ext uri="{FF2B5EF4-FFF2-40B4-BE49-F238E27FC236}">
                <a16:creationId xmlns:a16="http://schemas.microsoft.com/office/drawing/2014/main" id="{5E4FC45B-E067-4D58-83EE-9D146D1C26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1E130F-7D21-4EDE-B0C5-C2CE7D5BF0C9}"/>
              </a:ext>
            </a:extLst>
          </p:cNvPr>
          <p:cNvSpPr>
            <a:spLocks noGrp="1"/>
          </p:cNvSpPr>
          <p:nvPr>
            <p:ph type="sldNum" sz="quarter" idx="12"/>
          </p:nvPr>
        </p:nvSpPr>
        <p:spPr/>
        <p:txBody>
          <a:bodyPr/>
          <a:lstStyle/>
          <a:p>
            <a:fld id="{2055114A-4D04-4B12-94F5-4CCD8286CE82}" type="slidenum">
              <a:rPr lang="en-US" smtClean="0"/>
              <a:t>‹#›</a:t>
            </a:fld>
            <a:endParaRPr lang="en-US"/>
          </a:p>
        </p:txBody>
      </p:sp>
    </p:spTree>
    <p:extLst>
      <p:ext uri="{BB962C8B-B14F-4D97-AF65-F5344CB8AC3E}">
        <p14:creationId xmlns:p14="http://schemas.microsoft.com/office/powerpoint/2010/main" val="1280538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DAFF39-594B-4C45-BF65-AC8F56F28CA4}"/>
              </a:ext>
            </a:extLst>
          </p:cNvPr>
          <p:cNvSpPr>
            <a:spLocks noGrp="1"/>
          </p:cNvSpPr>
          <p:nvPr>
            <p:ph type="dt" sz="half" idx="10"/>
          </p:nvPr>
        </p:nvSpPr>
        <p:spPr/>
        <p:txBody>
          <a:bodyPr/>
          <a:lstStyle/>
          <a:p>
            <a:fld id="{0FBD7691-C11B-43CB-8541-2BBC12A785C2}" type="datetimeFigureOut">
              <a:rPr lang="en-US" smtClean="0"/>
              <a:t>6/19/2021</a:t>
            </a:fld>
            <a:endParaRPr lang="en-US"/>
          </a:p>
        </p:txBody>
      </p:sp>
      <p:sp>
        <p:nvSpPr>
          <p:cNvPr id="3" name="Footer Placeholder 2">
            <a:extLst>
              <a:ext uri="{FF2B5EF4-FFF2-40B4-BE49-F238E27FC236}">
                <a16:creationId xmlns:a16="http://schemas.microsoft.com/office/drawing/2014/main" id="{08D1F94E-8DCB-4B48-805B-F405438606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B65F6E-6215-4EE0-9E15-811A6F4BB2C9}"/>
              </a:ext>
            </a:extLst>
          </p:cNvPr>
          <p:cNvSpPr>
            <a:spLocks noGrp="1"/>
          </p:cNvSpPr>
          <p:nvPr>
            <p:ph type="sldNum" sz="quarter" idx="12"/>
          </p:nvPr>
        </p:nvSpPr>
        <p:spPr/>
        <p:txBody>
          <a:bodyPr/>
          <a:lstStyle/>
          <a:p>
            <a:fld id="{2055114A-4D04-4B12-94F5-4CCD8286CE82}" type="slidenum">
              <a:rPr lang="en-US" smtClean="0"/>
              <a:t>‹#›</a:t>
            </a:fld>
            <a:endParaRPr lang="en-US"/>
          </a:p>
        </p:txBody>
      </p:sp>
    </p:spTree>
    <p:extLst>
      <p:ext uri="{BB962C8B-B14F-4D97-AF65-F5344CB8AC3E}">
        <p14:creationId xmlns:p14="http://schemas.microsoft.com/office/powerpoint/2010/main" val="1736068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89787-EB34-4E0E-AC6B-049817B7E2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F41133-7F42-43F1-ABBE-ED09C517E0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EACB22-81AF-4424-A2E2-FC7994FEF8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987E89-46A4-449E-AF22-3D54DAA10890}"/>
              </a:ext>
            </a:extLst>
          </p:cNvPr>
          <p:cNvSpPr>
            <a:spLocks noGrp="1"/>
          </p:cNvSpPr>
          <p:nvPr>
            <p:ph type="dt" sz="half" idx="10"/>
          </p:nvPr>
        </p:nvSpPr>
        <p:spPr/>
        <p:txBody>
          <a:bodyPr/>
          <a:lstStyle/>
          <a:p>
            <a:fld id="{0FBD7691-C11B-43CB-8541-2BBC12A785C2}" type="datetimeFigureOut">
              <a:rPr lang="en-US" smtClean="0"/>
              <a:t>6/19/2021</a:t>
            </a:fld>
            <a:endParaRPr lang="en-US"/>
          </a:p>
        </p:txBody>
      </p:sp>
      <p:sp>
        <p:nvSpPr>
          <p:cNvPr id="6" name="Footer Placeholder 5">
            <a:extLst>
              <a:ext uri="{FF2B5EF4-FFF2-40B4-BE49-F238E27FC236}">
                <a16:creationId xmlns:a16="http://schemas.microsoft.com/office/drawing/2014/main" id="{8692C94F-ABD5-49AB-A8D0-60915F15B5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EFDE7E-9486-4560-8F79-8452A67F5831}"/>
              </a:ext>
            </a:extLst>
          </p:cNvPr>
          <p:cNvSpPr>
            <a:spLocks noGrp="1"/>
          </p:cNvSpPr>
          <p:nvPr>
            <p:ph type="sldNum" sz="quarter" idx="12"/>
          </p:nvPr>
        </p:nvSpPr>
        <p:spPr/>
        <p:txBody>
          <a:bodyPr/>
          <a:lstStyle/>
          <a:p>
            <a:fld id="{2055114A-4D04-4B12-94F5-4CCD8286CE82}" type="slidenum">
              <a:rPr lang="en-US" smtClean="0"/>
              <a:t>‹#›</a:t>
            </a:fld>
            <a:endParaRPr lang="en-US"/>
          </a:p>
        </p:txBody>
      </p:sp>
    </p:spTree>
    <p:extLst>
      <p:ext uri="{BB962C8B-B14F-4D97-AF65-F5344CB8AC3E}">
        <p14:creationId xmlns:p14="http://schemas.microsoft.com/office/powerpoint/2010/main" val="1089023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CD7DC-8C0B-46A3-B695-4C1867D84C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7CA921-DCCB-4FA6-836C-F36DA1C5E2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C923D5-A7DC-4BE6-A62B-CD859641EF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F1E6EF-95E6-49DE-B989-628E2207F641}"/>
              </a:ext>
            </a:extLst>
          </p:cNvPr>
          <p:cNvSpPr>
            <a:spLocks noGrp="1"/>
          </p:cNvSpPr>
          <p:nvPr>
            <p:ph type="dt" sz="half" idx="10"/>
          </p:nvPr>
        </p:nvSpPr>
        <p:spPr/>
        <p:txBody>
          <a:bodyPr/>
          <a:lstStyle/>
          <a:p>
            <a:fld id="{0FBD7691-C11B-43CB-8541-2BBC12A785C2}" type="datetimeFigureOut">
              <a:rPr lang="en-US" smtClean="0"/>
              <a:t>6/19/2021</a:t>
            </a:fld>
            <a:endParaRPr lang="en-US"/>
          </a:p>
        </p:txBody>
      </p:sp>
      <p:sp>
        <p:nvSpPr>
          <p:cNvPr id="6" name="Footer Placeholder 5">
            <a:extLst>
              <a:ext uri="{FF2B5EF4-FFF2-40B4-BE49-F238E27FC236}">
                <a16:creationId xmlns:a16="http://schemas.microsoft.com/office/drawing/2014/main" id="{DB1DEA92-4245-4A63-8CB6-23F3AC72D6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9D0F31-B615-474C-97CD-8E8A27C4CA58}"/>
              </a:ext>
            </a:extLst>
          </p:cNvPr>
          <p:cNvSpPr>
            <a:spLocks noGrp="1"/>
          </p:cNvSpPr>
          <p:nvPr>
            <p:ph type="sldNum" sz="quarter" idx="12"/>
          </p:nvPr>
        </p:nvSpPr>
        <p:spPr/>
        <p:txBody>
          <a:bodyPr/>
          <a:lstStyle/>
          <a:p>
            <a:fld id="{2055114A-4D04-4B12-94F5-4CCD8286CE82}" type="slidenum">
              <a:rPr lang="en-US" smtClean="0"/>
              <a:t>‹#›</a:t>
            </a:fld>
            <a:endParaRPr lang="en-US"/>
          </a:p>
        </p:txBody>
      </p:sp>
    </p:spTree>
    <p:extLst>
      <p:ext uri="{BB962C8B-B14F-4D97-AF65-F5344CB8AC3E}">
        <p14:creationId xmlns:p14="http://schemas.microsoft.com/office/powerpoint/2010/main" val="113347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4E1704-5C0D-42A9-A2BB-BD7DEBE382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C3E4D1-7A34-4660-B3E0-D494FBCE2D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CB5332-A4C6-485A-96D5-A0AC9BACB3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BD7691-C11B-43CB-8541-2BBC12A785C2}" type="datetimeFigureOut">
              <a:rPr lang="en-US" smtClean="0"/>
              <a:t>6/19/2021</a:t>
            </a:fld>
            <a:endParaRPr lang="en-US"/>
          </a:p>
        </p:txBody>
      </p:sp>
      <p:sp>
        <p:nvSpPr>
          <p:cNvPr id="5" name="Footer Placeholder 4">
            <a:extLst>
              <a:ext uri="{FF2B5EF4-FFF2-40B4-BE49-F238E27FC236}">
                <a16:creationId xmlns:a16="http://schemas.microsoft.com/office/drawing/2014/main" id="{7C075160-5D1F-4A6C-8E80-4506F775CD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428FA4-C798-4363-9A5A-4CFD13B5A7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5114A-4D04-4B12-94F5-4CCD8286CE82}" type="slidenum">
              <a:rPr lang="en-US" smtClean="0"/>
              <a:t>‹#›</a:t>
            </a:fld>
            <a:endParaRPr lang="en-US"/>
          </a:p>
        </p:txBody>
      </p:sp>
    </p:spTree>
    <p:extLst>
      <p:ext uri="{BB962C8B-B14F-4D97-AF65-F5344CB8AC3E}">
        <p14:creationId xmlns:p14="http://schemas.microsoft.com/office/powerpoint/2010/main" val="1430656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09600" y="274639"/>
            <a:ext cx="10972800" cy="787544"/>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11" name="Google Shape;11;p1"/>
          <p:cNvSpPr txBox="1">
            <a:spLocks noGrp="1"/>
          </p:cNvSpPr>
          <p:nvPr>
            <p:ph type="body" idx="1"/>
          </p:nvPr>
        </p:nvSpPr>
        <p:spPr>
          <a:xfrm>
            <a:off x="609600" y="1346200"/>
            <a:ext cx="10972800" cy="661679"/>
          </a:xfrm>
          <a:prstGeom prst="rect">
            <a:avLst/>
          </a:prstGeom>
          <a:noFill/>
          <a:ln>
            <a:noFill/>
          </a:ln>
        </p:spPr>
        <p:txBody>
          <a:bodyPr spcFirstLastPara="1" wrap="square" lIns="91425" tIns="45700" rIns="91425" bIns="45700" anchor="t" anchorCtr="0">
            <a:sp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11409045" y="6333134"/>
            <a:ext cx="731600" cy="524880"/>
          </a:xfrm>
          <a:prstGeom prst="rect">
            <a:avLst/>
          </a:prstGeom>
          <a:noFill/>
          <a:ln>
            <a:noFill/>
          </a:ln>
        </p:spPr>
        <p:txBody>
          <a:bodyPr spcFirstLastPara="1" wrap="square" lIns="91425" tIns="91425" rIns="91425" bIns="91425" anchor="t" anchorCtr="0">
            <a:noAutofit/>
          </a:bodyPr>
          <a:lstStyle>
            <a:lvl1pPr lvl="0" algn="r">
              <a:buNone/>
              <a:defRPr sz="1560">
                <a:solidFill>
                  <a:schemeClr val="dk1"/>
                </a:solidFill>
                <a:latin typeface="Calibri"/>
                <a:ea typeface="Calibri"/>
                <a:cs typeface="Calibri"/>
                <a:sym typeface="Calibri"/>
              </a:defRPr>
            </a:lvl1pPr>
            <a:lvl2pPr lvl="1" algn="r">
              <a:buNone/>
              <a:defRPr sz="1560">
                <a:solidFill>
                  <a:schemeClr val="dk1"/>
                </a:solidFill>
                <a:latin typeface="Calibri"/>
                <a:ea typeface="Calibri"/>
                <a:cs typeface="Calibri"/>
                <a:sym typeface="Calibri"/>
              </a:defRPr>
            </a:lvl2pPr>
            <a:lvl3pPr lvl="2" algn="r">
              <a:buNone/>
              <a:defRPr sz="1560">
                <a:solidFill>
                  <a:schemeClr val="dk1"/>
                </a:solidFill>
                <a:latin typeface="Calibri"/>
                <a:ea typeface="Calibri"/>
                <a:cs typeface="Calibri"/>
                <a:sym typeface="Calibri"/>
              </a:defRPr>
            </a:lvl3pPr>
            <a:lvl4pPr lvl="3" algn="r">
              <a:buNone/>
              <a:defRPr sz="1560">
                <a:solidFill>
                  <a:schemeClr val="dk1"/>
                </a:solidFill>
                <a:latin typeface="Calibri"/>
                <a:ea typeface="Calibri"/>
                <a:cs typeface="Calibri"/>
                <a:sym typeface="Calibri"/>
              </a:defRPr>
            </a:lvl4pPr>
            <a:lvl5pPr lvl="4" algn="r">
              <a:buNone/>
              <a:defRPr sz="1560">
                <a:solidFill>
                  <a:schemeClr val="dk1"/>
                </a:solidFill>
                <a:latin typeface="Calibri"/>
                <a:ea typeface="Calibri"/>
                <a:cs typeface="Calibri"/>
                <a:sym typeface="Calibri"/>
              </a:defRPr>
            </a:lvl5pPr>
            <a:lvl6pPr lvl="5" algn="r">
              <a:buNone/>
              <a:defRPr sz="1560">
                <a:solidFill>
                  <a:schemeClr val="dk1"/>
                </a:solidFill>
                <a:latin typeface="Calibri"/>
                <a:ea typeface="Calibri"/>
                <a:cs typeface="Calibri"/>
                <a:sym typeface="Calibri"/>
              </a:defRPr>
            </a:lvl6pPr>
            <a:lvl7pPr lvl="6" algn="r">
              <a:buNone/>
              <a:defRPr sz="1560">
                <a:solidFill>
                  <a:schemeClr val="dk1"/>
                </a:solidFill>
                <a:latin typeface="Calibri"/>
                <a:ea typeface="Calibri"/>
                <a:cs typeface="Calibri"/>
                <a:sym typeface="Calibri"/>
              </a:defRPr>
            </a:lvl7pPr>
            <a:lvl8pPr lvl="7" algn="r">
              <a:buNone/>
              <a:defRPr sz="1560">
                <a:solidFill>
                  <a:schemeClr val="dk1"/>
                </a:solidFill>
                <a:latin typeface="Calibri"/>
                <a:ea typeface="Calibri"/>
                <a:cs typeface="Calibri"/>
                <a:sym typeface="Calibri"/>
              </a:defRPr>
            </a:lvl8pPr>
            <a:lvl9pPr lvl="8" algn="r">
              <a:buNone/>
              <a:defRPr sz="1560">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874752906"/>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834DA-7E44-4710-8DE0-5177632FD09B}"/>
              </a:ext>
            </a:extLst>
          </p:cNvPr>
          <p:cNvSpPr>
            <a:spLocks noGrp="1"/>
          </p:cNvSpPr>
          <p:nvPr>
            <p:ph type="ctrTitle"/>
          </p:nvPr>
        </p:nvSpPr>
        <p:spPr/>
        <p:txBody>
          <a:bodyPr/>
          <a:lstStyle/>
          <a:p>
            <a:r>
              <a:rPr lang="en-US" dirty="0"/>
              <a:t>Lawrenceville City-Split</a:t>
            </a:r>
          </a:p>
        </p:txBody>
      </p:sp>
      <p:sp>
        <p:nvSpPr>
          <p:cNvPr id="3" name="Subtitle 2">
            <a:extLst>
              <a:ext uri="{FF2B5EF4-FFF2-40B4-BE49-F238E27FC236}">
                <a16:creationId xmlns:a16="http://schemas.microsoft.com/office/drawing/2014/main" id="{F475B68F-B262-46FE-85CF-947B670B4387}"/>
              </a:ext>
            </a:extLst>
          </p:cNvPr>
          <p:cNvSpPr>
            <a:spLocks noGrp="1"/>
          </p:cNvSpPr>
          <p:nvPr>
            <p:ph type="subTitle" idx="1"/>
          </p:nvPr>
        </p:nvSpPr>
        <p:spPr/>
        <p:txBody>
          <a:bodyPr/>
          <a:lstStyle/>
          <a:p>
            <a:r>
              <a:rPr lang="en-US" dirty="0"/>
              <a:t>Gwinnett County</a:t>
            </a:r>
          </a:p>
        </p:txBody>
      </p:sp>
    </p:spTree>
    <p:extLst>
      <p:ext uri="{BB962C8B-B14F-4D97-AF65-F5344CB8AC3E}">
        <p14:creationId xmlns:p14="http://schemas.microsoft.com/office/powerpoint/2010/main" val="29708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pic>
        <p:nvPicPr>
          <p:cNvPr id="422" name="Google Shape;422;p41"/>
          <p:cNvPicPr preferRelativeResize="0"/>
          <p:nvPr/>
        </p:nvPicPr>
        <p:blipFill>
          <a:blip r:embed="rId3">
            <a:alphaModFix/>
            <a:extLst>
              <a:ext uri="{28A0092B-C50C-407E-A947-70E740481C1C}">
                <a14:useLocalDpi xmlns:a14="http://schemas.microsoft.com/office/drawing/2010/main" val="0"/>
              </a:ext>
            </a:extLst>
          </a:blip>
          <a:stretch>
            <a:fillRect/>
          </a:stretch>
        </p:blipFill>
        <p:spPr>
          <a:xfrm>
            <a:off x="4029061" y="1007236"/>
            <a:ext cx="5048279" cy="5719770"/>
          </a:xfrm>
          <a:prstGeom prst="rect">
            <a:avLst/>
          </a:prstGeom>
          <a:noFill/>
          <a:ln>
            <a:noFill/>
          </a:ln>
        </p:spPr>
      </p:pic>
      <p:pic>
        <p:nvPicPr>
          <p:cNvPr id="423" name="Google Shape;423;p41"/>
          <p:cNvPicPr preferRelativeResize="0"/>
          <p:nvPr/>
        </p:nvPicPr>
        <p:blipFill rotWithShape="1">
          <a:blip r:embed="rId4">
            <a:alphaModFix/>
            <a:extLst>
              <a:ext uri="{28A0092B-C50C-407E-A947-70E740481C1C}">
                <a14:useLocalDpi xmlns:a14="http://schemas.microsoft.com/office/drawing/2010/main" val="0"/>
              </a:ext>
            </a:extLst>
          </a:blip>
          <a:srcRect/>
          <a:stretch/>
        </p:blipFill>
        <p:spPr>
          <a:xfrm>
            <a:off x="4029061" y="1007236"/>
            <a:ext cx="5048279" cy="5719769"/>
          </a:xfrm>
          <a:prstGeom prst="rect">
            <a:avLst/>
          </a:prstGeom>
          <a:noFill/>
          <a:ln>
            <a:noFill/>
          </a:ln>
        </p:spPr>
      </p:pic>
      <p:sp>
        <p:nvSpPr>
          <p:cNvPr id="424" name="Google Shape;424;p41"/>
          <p:cNvSpPr txBox="1">
            <a:spLocks noGrp="1"/>
          </p:cNvSpPr>
          <p:nvPr>
            <p:ph type="ctrTitle"/>
          </p:nvPr>
        </p:nvSpPr>
        <p:spPr>
          <a:xfrm>
            <a:off x="609600" y="0"/>
            <a:ext cx="10972800" cy="703080"/>
          </a:xfrm>
          <a:prstGeom prst="rect">
            <a:avLst/>
          </a:prstGeom>
          <a:noFill/>
          <a:ln>
            <a:noFill/>
          </a:ln>
        </p:spPr>
        <p:txBody>
          <a:bodyPr spcFirstLastPara="1" wrap="square" lIns="109710" tIns="54840" rIns="109710" bIns="54840" anchor="ctr" anchorCtr="0">
            <a:normAutofit/>
          </a:bodyPr>
          <a:lstStyle/>
          <a:p>
            <a:pPr>
              <a:buSzPts val="1100"/>
            </a:pPr>
            <a:r>
              <a:rPr lang="en-US" dirty="0">
                <a:solidFill>
                  <a:srgbClr val="333333"/>
                </a:solidFill>
                <a:latin typeface="Franklin Gothic"/>
                <a:ea typeface="Franklin Gothic"/>
                <a:cs typeface="Franklin Gothic"/>
                <a:sym typeface="Franklin Gothic"/>
              </a:rPr>
              <a:t>The 2011/12 State </a:t>
            </a:r>
            <a:r>
              <a:rPr lang="en-US" dirty="0">
                <a:solidFill>
                  <a:schemeClr val="accent5">
                    <a:lumMod val="50000"/>
                  </a:schemeClr>
                </a:solidFill>
                <a:latin typeface="Franklin Gothic"/>
                <a:ea typeface="Franklin Gothic"/>
                <a:cs typeface="Franklin Gothic"/>
                <a:sym typeface="Franklin Gothic"/>
              </a:rPr>
              <a:t>House</a:t>
            </a:r>
            <a:r>
              <a:rPr lang="en-US" dirty="0">
                <a:solidFill>
                  <a:srgbClr val="333333"/>
                </a:solidFill>
                <a:latin typeface="Franklin Gothic"/>
                <a:ea typeface="Franklin Gothic"/>
                <a:cs typeface="Franklin Gothic"/>
                <a:sym typeface="Franklin Gothic"/>
              </a:rPr>
              <a:t> Map Cracked Small Cities</a:t>
            </a:r>
            <a:endParaRPr dirty="0">
              <a:solidFill>
                <a:srgbClr val="333333"/>
              </a:solidFill>
              <a:latin typeface="Franklin Gothic"/>
              <a:ea typeface="Franklin Gothic"/>
              <a:cs typeface="Franklin Gothic"/>
              <a:sym typeface="Franklin Gothic"/>
            </a:endParaRPr>
          </a:p>
        </p:txBody>
      </p:sp>
      <p:sp>
        <p:nvSpPr>
          <p:cNvPr id="426" name="Google Shape;426;p41"/>
          <p:cNvSpPr txBox="1"/>
          <p:nvPr/>
        </p:nvSpPr>
        <p:spPr>
          <a:xfrm>
            <a:off x="1028070" y="3829320"/>
            <a:ext cx="3526560" cy="1594080"/>
          </a:xfrm>
          <a:prstGeom prst="rect">
            <a:avLst/>
          </a:prstGeom>
          <a:noFill/>
          <a:ln>
            <a:noFill/>
          </a:ln>
        </p:spPr>
        <p:txBody>
          <a:bodyPr spcFirstLastPara="1" wrap="square" lIns="109710" tIns="54840" rIns="109710" bIns="54840" anchor="t" anchorCtr="0">
            <a:noAutofit/>
          </a:bodyPr>
          <a:lstStyle/>
          <a:p>
            <a:pPr defTabSz="1097280">
              <a:buClr>
                <a:srgbClr val="000000"/>
              </a:buClr>
            </a:pPr>
            <a:r>
              <a:rPr lang="en-US" sz="2160" kern="0" dirty="0">
                <a:solidFill>
                  <a:srgbClr val="000000"/>
                </a:solidFill>
                <a:latin typeface="Franklin Gothic"/>
                <a:ea typeface="Franklin Gothic"/>
                <a:cs typeface="Franklin Gothic"/>
                <a:sym typeface="Franklin Gothic"/>
              </a:rPr>
              <a:t>The number of small cities cracked into multiple districts increased by 44% in the 2011 decennial House redistricting</a:t>
            </a:r>
            <a:endParaRPr sz="2160" kern="0" dirty="0">
              <a:solidFill>
                <a:srgbClr val="000000"/>
              </a:solidFill>
              <a:latin typeface="Franklin Gothic"/>
              <a:ea typeface="Franklin Gothic"/>
              <a:cs typeface="Franklin Gothic"/>
              <a:sym typeface="Franklin Gothic"/>
            </a:endParaRPr>
          </a:p>
          <a:p>
            <a:pPr defTabSz="1097280">
              <a:spcBef>
                <a:spcPts val="1296"/>
              </a:spcBef>
              <a:buClr>
                <a:srgbClr val="000000"/>
              </a:buClr>
            </a:pPr>
            <a:endParaRPr sz="2160" b="1" kern="0" dirty="0">
              <a:solidFill>
                <a:srgbClr val="000000"/>
              </a:solidFill>
              <a:latin typeface="Franklin Gothic"/>
              <a:ea typeface="Franklin Gothic"/>
              <a:cs typeface="Franklin Gothic"/>
              <a:sym typeface="Franklin Gothic"/>
            </a:endParaRPr>
          </a:p>
        </p:txBody>
      </p:sp>
      <p:grpSp>
        <p:nvGrpSpPr>
          <p:cNvPr id="427" name="Google Shape;427;p41"/>
          <p:cNvGrpSpPr/>
          <p:nvPr/>
        </p:nvGrpSpPr>
        <p:grpSpPr>
          <a:xfrm>
            <a:off x="8381731" y="1542600"/>
            <a:ext cx="2489010" cy="812494"/>
            <a:chOff x="6476775" y="1285500"/>
            <a:chExt cx="2074175" cy="677079"/>
          </a:xfrm>
        </p:grpSpPr>
        <p:sp>
          <p:nvSpPr>
            <p:cNvPr id="428" name="Google Shape;428;p41"/>
            <p:cNvSpPr/>
            <p:nvPr/>
          </p:nvSpPr>
          <p:spPr>
            <a:xfrm>
              <a:off x="6476775" y="1433250"/>
              <a:ext cx="263100" cy="364200"/>
            </a:xfrm>
            <a:prstGeom prst="roundRect">
              <a:avLst>
                <a:gd name="adj" fmla="val 16667"/>
              </a:avLst>
            </a:prstGeom>
            <a:solidFill>
              <a:srgbClr val="09B2BB"/>
            </a:solidFill>
            <a:ln w="9525" cap="flat" cmpd="sng">
              <a:solidFill>
                <a:srgbClr val="09B2BB"/>
              </a:solidFill>
              <a:prstDash val="solid"/>
              <a:round/>
              <a:headEnd type="none" w="sm" len="sm"/>
              <a:tailEnd type="none" w="sm" len="sm"/>
            </a:ln>
          </p:spPr>
          <p:txBody>
            <a:bodyPr spcFirstLastPara="1" wrap="square" lIns="109710" tIns="109710" rIns="109710" bIns="109710" anchor="ctr" anchorCtr="0">
              <a:noAutofit/>
            </a:bodyPr>
            <a:lstStyle/>
            <a:p>
              <a:pPr defTabSz="1097280">
                <a:buClr>
                  <a:srgbClr val="000000"/>
                </a:buClr>
              </a:pPr>
              <a:endParaRPr sz="1680" kern="0">
                <a:solidFill>
                  <a:srgbClr val="000000"/>
                </a:solidFill>
                <a:latin typeface="Arial"/>
                <a:cs typeface="Arial"/>
                <a:sym typeface="Arial"/>
              </a:endParaRPr>
            </a:p>
          </p:txBody>
        </p:sp>
        <p:sp>
          <p:nvSpPr>
            <p:cNvPr id="429" name="Google Shape;429;p41"/>
            <p:cNvSpPr txBox="1"/>
            <p:nvPr/>
          </p:nvSpPr>
          <p:spPr>
            <a:xfrm>
              <a:off x="6791750" y="1285500"/>
              <a:ext cx="1759200" cy="677079"/>
            </a:xfrm>
            <a:prstGeom prst="rect">
              <a:avLst/>
            </a:prstGeom>
            <a:noFill/>
            <a:ln>
              <a:noFill/>
            </a:ln>
          </p:spPr>
          <p:txBody>
            <a:bodyPr spcFirstLastPara="1" wrap="square" lIns="109710" tIns="109710" rIns="109710" bIns="109710" anchor="t" anchorCtr="0">
              <a:spAutoFit/>
            </a:bodyPr>
            <a:lstStyle/>
            <a:p>
              <a:pPr defTabSz="1097280">
                <a:buClr>
                  <a:srgbClr val="000000"/>
                </a:buClr>
              </a:pPr>
              <a:r>
                <a:rPr lang="en-US" sz="1920" kern="0" dirty="0">
                  <a:solidFill>
                    <a:srgbClr val="000000"/>
                  </a:solidFill>
                  <a:latin typeface="Franklin Gothic"/>
                  <a:ea typeface="Franklin Gothic"/>
                  <a:cs typeface="Franklin Gothic"/>
                  <a:sym typeface="Franklin Gothic"/>
                </a:rPr>
                <a:t>cities cracked before 2011</a:t>
              </a:r>
              <a:endParaRPr sz="1920" kern="0" dirty="0">
                <a:solidFill>
                  <a:srgbClr val="000000"/>
                </a:solidFill>
                <a:latin typeface="Franklin Gothic"/>
                <a:ea typeface="Franklin Gothic"/>
                <a:cs typeface="Franklin Gothic"/>
                <a:sym typeface="Franklin Gothic"/>
              </a:endParaRPr>
            </a:p>
          </p:txBody>
        </p:sp>
      </p:grpSp>
      <p:sp>
        <p:nvSpPr>
          <p:cNvPr id="430" name="Google Shape;430;p41"/>
          <p:cNvSpPr txBox="1"/>
          <p:nvPr/>
        </p:nvSpPr>
        <p:spPr>
          <a:xfrm>
            <a:off x="1078470" y="2197081"/>
            <a:ext cx="3314880" cy="1551158"/>
          </a:xfrm>
          <a:prstGeom prst="rect">
            <a:avLst/>
          </a:prstGeom>
          <a:noFill/>
          <a:ln>
            <a:noFill/>
          </a:ln>
        </p:spPr>
        <p:txBody>
          <a:bodyPr spcFirstLastPara="1" wrap="square" lIns="109710" tIns="109710" rIns="109710" bIns="109710" anchor="t" anchorCtr="0">
            <a:spAutoFit/>
          </a:bodyPr>
          <a:lstStyle/>
          <a:p>
            <a:pPr defTabSz="1097280">
              <a:buClr>
                <a:srgbClr val="000000"/>
              </a:buClr>
            </a:pPr>
            <a:r>
              <a:rPr lang="en-US" sz="2160" b="1" kern="0" dirty="0">
                <a:solidFill>
                  <a:srgbClr val="000000"/>
                </a:solidFill>
                <a:latin typeface="Franklin Gothic"/>
                <a:ea typeface="Franklin Gothic"/>
                <a:cs typeface="Franklin Gothic"/>
                <a:sym typeface="Franklin Gothic"/>
              </a:rPr>
              <a:t>Two-thirds </a:t>
            </a:r>
            <a:r>
              <a:rPr lang="en-US" sz="2160" kern="0" dirty="0">
                <a:solidFill>
                  <a:srgbClr val="000000"/>
                </a:solidFill>
                <a:latin typeface="Franklin Gothic"/>
                <a:ea typeface="Franklin Gothic"/>
                <a:cs typeface="Franklin Gothic"/>
                <a:sym typeface="Franklin Gothic"/>
              </a:rPr>
              <a:t>of small cities</a:t>
            </a:r>
            <a:endParaRPr sz="2160" kern="0" dirty="0">
              <a:solidFill>
                <a:srgbClr val="000000"/>
              </a:solidFill>
              <a:latin typeface="Franklin Gothic"/>
              <a:ea typeface="Franklin Gothic"/>
              <a:cs typeface="Franklin Gothic"/>
              <a:sym typeface="Franklin Gothic"/>
            </a:endParaRPr>
          </a:p>
          <a:p>
            <a:pPr defTabSz="1097280">
              <a:buClr>
                <a:srgbClr val="000000"/>
              </a:buClr>
            </a:pPr>
            <a:r>
              <a:rPr lang="en-US" sz="2160" kern="0" dirty="0">
                <a:solidFill>
                  <a:srgbClr val="000000"/>
                </a:solidFill>
                <a:latin typeface="Franklin Gothic"/>
                <a:ea typeface="Franklin Gothic"/>
                <a:cs typeface="Franklin Gothic"/>
                <a:sym typeface="Franklin Gothic"/>
              </a:rPr>
              <a:t>are cracked into multiple House districts</a:t>
            </a:r>
            <a:endParaRPr sz="2160" kern="0" dirty="0">
              <a:solidFill>
                <a:srgbClr val="000000"/>
              </a:solidFill>
              <a:latin typeface="Arial"/>
              <a:cs typeface="Arial"/>
              <a:sym typeface="Arial"/>
            </a:endParaRPr>
          </a:p>
        </p:txBody>
      </p:sp>
      <p:grpSp>
        <p:nvGrpSpPr>
          <p:cNvPr id="431" name="Google Shape;431;p41"/>
          <p:cNvGrpSpPr/>
          <p:nvPr/>
        </p:nvGrpSpPr>
        <p:grpSpPr>
          <a:xfrm>
            <a:off x="8381731" y="2335620"/>
            <a:ext cx="3200730" cy="812494"/>
            <a:chOff x="6476775" y="1946350"/>
            <a:chExt cx="2667275" cy="677079"/>
          </a:xfrm>
        </p:grpSpPr>
        <p:sp>
          <p:nvSpPr>
            <p:cNvPr id="432" name="Google Shape;432;p41"/>
            <p:cNvSpPr/>
            <p:nvPr/>
          </p:nvSpPr>
          <p:spPr>
            <a:xfrm>
              <a:off x="6476775" y="1979800"/>
              <a:ext cx="263100" cy="364200"/>
            </a:xfrm>
            <a:prstGeom prst="roundRect">
              <a:avLst>
                <a:gd name="adj" fmla="val 16667"/>
              </a:avLst>
            </a:prstGeom>
            <a:solidFill>
              <a:schemeClr val="accent1">
                <a:lumMod val="60000"/>
                <a:lumOff val="40000"/>
              </a:schemeClr>
            </a:solidFill>
            <a:ln w="9525" cap="flat" cmpd="sng">
              <a:solidFill>
                <a:srgbClr val="913378"/>
              </a:solidFill>
              <a:prstDash val="solid"/>
              <a:round/>
              <a:headEnd type="none" w="sm" len="sm"/>
              <a:tailEnd type="none" w="sm" len="sm"/>
            </a:ln>
          </p:spPr>
          <p:txBody>
            <a:bodyPr spcFirstLastPara="1" wrap="square" lIns="109710" tIns="109710" rIns="109710" bIns="109710" anchor="ctr" anchorCtr="0">
              <a:noAutofit/>
            </a:bodyPr>
            <a:lstStyle/>
            <a:p>
              <a:pPr defTabSz="1097280">
                <a:buClr>
                  <a:srgbClr val="000000"/>
                </a:buClr>
              </a:pPr>
              <a:endParaRPr sz="1680" kern="0" dirty="0">
                <a:solidFill>
                  <a:srgbClr val="000000"/>
                </a:solidFill>
                <a:latin typeface="Arial"/>
                <a:cs typeface="Arial"/>
                <a:sym typeface="Arial"/>
              </a:endParaRPr>
            </a:p>
          </p:txBody>
        </p:sp>
        <p:sp>
          <p:nvSpPr>
            <p:cNvPr id="433" name="Google Shape;433;p41"/>
            <p:cNvSpPr txBox="1"/>
            <p:nvPr/>
          </p:nvSpPr>
          <p:spPr>
            <a:xfrm>
              <a:off x="6791750" y="1946350"/>
              <a:ext cx="2352300" cy="677079"/>
            </a:xfrm>
            <a:prstGeom prst="rect">
              <a:avLst/>
            </a:prstGeom>
            <a:noFill/>
            <a:ln>
              <a:noFill/>
            </a:ln>
          </p:spPr>
          <p:txBody>
            <a:bodyPr spcFirstLastPara="1" wrap="square" lIns="109710" tIns="109710" rIns="109710" bIns="109710" anchor="t" anchorCtr="0">
              <a:spAutoFit/>
            </a:bodyPr>
            <a:lstStyle/>
            <a:p>
              <a:pPr defTabSz="1097280">
                <a:buClr>
                  <a:srgbClr val="000000"/>
                </a:buClr>
              </a:pPr>
              <a:r>
                <a:rPr lang="en-US" sz="1920" kern="0" dirty="0">
                  <a:solidFill>
                    <a:srgbClr val="000000"/>
                  </a:solidFill>
                  <a:latin typeface="Franklin Gothic"/>
                  <a:ea typeface="Franklin Gothic"/>
                  <a:cs typeface="Franklin Gothic"/>
                  <a:sym typeface="Franklin Gothic"/>
                </a:rPr>
                <a:t>cities cracked in 2011 redistricting</a:t>
              </a:r>
              <a:endParaRPr sz="1920" kern="0" dirty="0">
                <a:solidFill>
                  <a:srgbClr val="000000"/>
                </a:solidFill>
                <a:latin typeface="Franklin Gothic"/>
                <a:ea typeface="Franklin Gothic"/>
                <a:cs typeface="Franklin Gothic"/>
                <a:sym typeface="Franklin Gothic"/>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40" name="Google Shape;440;p42"/>
          <p:cNvSpPr txBox="1">
            <a:spLocks noGrp="1"/>
          </p:cNvSpPr>
          <p:nvPr>
            <p:ph type="ctrTitle"/>
          </p:nvPr>
        </p:nvSpPr>
        <p:spPr>
          <a:xfrm>
            <a:off x="609600" y="0"/>
            <a:ext cx="10972800" cy="703080"/>
          </a:xfrm>
          <a:prstGeom prst="rect">
            <a:avLst/>
          </a:prstGeom>
          <a:noFill/>
          <a:ln>
            <a:noFill/>
          </a:ln>
        </p:spPr>
        <p:txBody>
          <a:bodyPr spcFirstLastPara="1" wrap="square" lIns="109710" tIns="54840" rIns="109710" bIns="54840" anchor="ctr" anchorCtr="0">
            <a:normAutofit/>
          </a:bodyPr>
          <a:lstStyle/>
          <a:p>
            <a:pPr>
              <a:buSzPts val="1100"/>
            </a:pPr>
            <a:r>
              <a:rPr lang="en-US" dirty="0">
                <a:solidFill>
                  <a:srgbClr val="333333"/>
                </a:solidFill>
                <a:latin typeface="Franklin Gothic"/>
                <a:ea typeface="Franklin Gothic"/>
                <a:cs typeface="Franklin Gothic"/>
                <a:sym typeface="Franklin Gothic"/>
              </a:rPr>
              <a:t>Newnan Cracked into 3 House Districts</a:t>
            </a:r>
            <a:endParaRPr dirty="0">
              <a:solidFill>
                <a:srgbClr val="333333"/>
              </a:solidFill>
              <a:latin typeface="Franklin Gothic"/>
              <a:ea typeface="Franklin Gothic"/>
              <a:cs typeface="Franklin Gothic"/>
              <a:sym typeface="Franklin Gothic"/>
            </a:endParaRPr>
          </a:p>
        </p:txBody>
      </p:sp>
      <p:sp>
        <p:nvSpPr>
          <p:cNvPr id="443" name="Google Shape;443;p42"/>
          <p:cNvSpPr/>
          <p:nvPr/>
        </p:nvSpPr>
        <p:spPr>
          <a:xfrm>
            <a:off x="9333750" y="1427370"/>
            <a:ext cx="326520" cy="22176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109710" tIns="109710" rIns="109710" bIns="109710" anchor="ctr" anchorCtr="0">
            <a:noAutofit/>
          </a:bodyPr>
          <a:lstStyle/>
          <a:p>
            <a:pPr defTabSz="1097280">
              <a:buClr>
                <a:srgbClr val="000000"/>
              </a:buClr>
            </a:pPr>
            <a:endParaRPr sz="1680" kern="0">
              <a:solidFill>
                <a:srgbClr val="000000"/>
              </a:solidFill>
              <a:latin typeface="Arial"/>
              <a:cs typeface="Arial"/>
              <a:sym typeface="Arial"/>
            </a:endParaRPr>
          </a:p>
        </p:txBody>
      </p:sp>
      <p:grpSp>
        <p:nvGrpSpPr>
          <p:cNvPr id="3" name="Group 2">
            <a:extLst>
              <a:ext uri="{FF2B5EF4-FFF2-40B4-BE49-F238E27FC236}">
                <a16:creationId xmlns:a16="http://schemas.microsoft.com/office/drawing/2014/main" id="{1205D00C-77D8-4188-9E29-A83F9CECE08B}"/>
              </a:ext>
            </a:extLst>
          </p:cNvPr>
          <p:cNvGrpSpPr/>
          <p:nvPr/>
        </p:nvGrpSpPr>
        <p:grpSpPr>
          <a:xfrm>
            <a:off x="981937" y="1831389"/>
            <a:ext cx="4937760" cy="3888925"/>
            <a:chOff x="357906" y="1359938"/>
            <a:chExt cx="4114800" cy="3240771"/>
          </a:xfrm>
        </p:grpSpPr>
        <p:pic>
          <p:nvPicPr>
            <p:cNvPr id="439" name="Google Shape;439;p42"/>
            <p:cNvPicPr preferRelativeResize="0">
              <a:picLocks noChangeAspect="1"/>
            </p:cNvPicPr>
            <p:nvPr/>
          </p:nvPicPr>
          <p:blipFill rotWithShape="1">
            <a:blip r:embed="rId3">
              <a:alphaModFix/>
              <a:extLst>
                <a:ext uri="{28A0092B-C50C-407E-A947-70E740481C1C}">
                  <a14:useLocalDpi xmlns:a14="http://schemas.microsoft.com/office/drawing/2010/main" val="0"/>
                </a:ext>
              </a:extLst>
            </a:blip>
            <a:srcRect/>
            <a:stretch/>
          </p:blipFill>
          <p:spPr>
            <a:xfrm>
              <a:off x="357906" y="1359938"/>
              <a:ext cx="4114800" cy="3240771"/>
            </a:xfrm>
            <a:prstGeom prst="rect">
              <a:avLst/>
            </a:prstGeom>
            <a:noFill/>
            <a:ln w="9525" cap="flat" cmpd="sng">
              <a:solidFill>
                <a:srgbClr val="D4D4D4"/>
              </a:solidFill>
              <a:prstDash val="solid"/>
              <a:round/>
              <a:headEnd type="none" w="sm" len="sm"/>
              <a:tailEnd type="none" w="sm" len="sm"/>
            </a:ln>
          </p:spPr>
        </p:pic>
        <p:sp>
          <p:nvSpPr>
            <p:cNvPr id="444" name="Google Shape;444;p42"/>
            <p:cNvSpPr txBox="1"/>
            <p:nvPr/>
          </p:nvSpPr>
          <p:spPr>
            <a:xfrm>
              <a:off x="648666" y="1886108"/>
              <a:ext cx="1040141" cy="461634"/>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kern="0" dirty="0">
                  <a:solidFill>
                    <a:srgbClr val="09B2BB"/>
                  </a:solidFill>
                  <a:latin typeface="Franklin Gothic"/>
                  <a:ea typeface="Franklin Gothic"/>
                  <a:cs typeface="Franklin Gothic"/>
                  <a:sym typeface="Franklin Gothic"/>
                </a:rPr>
                <a:t>Newnan</a:t>
              </a:r>
              <a:endParaRPr sz="2160" kern="0" dirty="0">
                <a:solidFill>
                  <a:srgbClr val="09B2BB"/>
                </a:solidFill>
                <a:latin typeface="Franklin Gothic"/>
                <a:ea typeface="Franklin Gothic"/>
                <a:cs typeface="Franklin Gothic"/>
                <a:sym typeface="Franklin Gothic"/>
              </a:endParaRPr>
            </a:p>
          </p:txBody>
        </p:sp>
        <p:cxnSp>
          <p:nvCxnSpPr>
            <p:cNvPr id="445" name="Google Shape;445;p42"/>
            <p:cNvCxnSpPr/>
            <p:nvPr/>
          </p:nvCxnSpPr>
          <p:spPr>
            <a:xfrm rot="10800000">
              <a:off x="1419281" y="2208147"/>
              <a:ext cx="269525" cy="126933"/>
            </a:xfrm>
            <a:prstGeom prst="straightConnector1">
              <a:avLst/>
            </a:prstGeom>
            <a:noFill/>
            <a:ln w="9525" cap="flat" cmpd="sng">
              <a:solidFill>
                <a:srgbClr val="09B2BB"/>
              </a:solidFill>
              <a:prstDash val="solid"/>
              <a:round/>
              <a:headEnd type="none" w="med" len="med"/>
              <a:tailEnd type="none" w="med" len="med"/>
            </a:ln>
          </p:spPr>
        </p:cxnSp>
        <p:sp>
          <p:nvSpPr>
            <p:cNvPr id="442" name="Google Shape;442;p42"/>
            <p:cNvSpPr txBox="1"/>
            <p:nvPr/>
          </p:nvSpPr>
          <p:spPr>
            <a:xfrm>
              <a:off x="1554043" y="2733429"/>
              <a:ext cx="767700" cy="461634"/>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dirty="0">
                  <a:solidFill>
                    <a:srgbClr val="666666"/>
                  </a:solidFill>
                  <a:latin typeface="Franklin Gothic"/>
                  <a:ea typeface="Franklin Gothic"/>
                  <a:cs typeface="Franklin Gothic"/>
                  <a:sym typeface="Franklin Gothic"/>
                </a:rPr>
                <a:t>70</a:t>
              </a:r>
              <a:endParaRPr sz="2160" b="1" kern="0" dirty="0">
                <a:solidFill>
                  <a:srgbClr val="666666"/>
                </a:solidFill>
                <a:latin typeface="Franklin Gothic"/>
                <a:ea typeface="Franklin Gothic"/>
                <a:cs typeface="Franklin Gothic"/>
                <a:sym typeface="Franklin Gothic"/>
              </a:endParaRPr>
            </a:p>
          </p:txBody>
        </p:sp>
      </p:grpSp>
      <p:grpSp>
        <p:nvGrpSpPr>
          <p:cNvPr id="10" name="Group 9">
            <a:extLst>
              <a:ext uri="{FF2B5EF4-FFF2-40B4-BE49-F238E27FC236}">
                <a16:creationId xmlns:a16="http://schemas.microsoft.com/office/drawing/2014/main" id="{C02C4CB8-F3BD-485C-8EFE-D27A0F646A83}"/>
              </a:ext>
            </a:extLst>
          </p:cNvPr>
          <p:cNvGrpSpPr>
            <a:grpSpLocks noChangeAspect="1"/>
          </p:cNvGrpSpPr>
          <p:nvPr/>
        </p:nvGrpSpPr>
        <p:grpSpPr>
          <a:xfrm>
            <a:off x="6225480" y="1826855"/>
            <a:ext cx="4937760" cy="3897991"/>
            <a:chOff x="2079575" y="1139925"/>
            <a:chExt cx="5190550" cy="4097550"/>
          </a:xfrm>
        </p:grpSpPr>
        <p:pic>
          <p:nvPicPr>
            <p:cNvPr id="11" name="Google Shape;451;p43">
              <a:extLst>
                <a:ext uri="{FF2B5EF4-FFF2-40B4-BE49-F238E27FC236}">
                  <a16:creationId xmlns:a16="http://schemas.microsoft.com/office/drawing/2014/main" id="{496D9C67-44EE-4A05-9D6E-E46F6227927C}"/>
                </a:ext>
              </a:extLst>
            </p:cNvPr>
            <p:cNvPicPr preferRelativeResize="0"/>
            <p:nvPr/>
          </p:nvPicPr>
          <p:blipFill rotWithShape="1">
            <a:blip r:embed="rId4">
              <a:alphaModFix/>
              <a:extLst>
                <a:ext uri="{28A0092B-C50C-407E-A947-70E740481C1C}">
                  <a14:useLocalDpi xmlns:a14="http://schemas.microsoft.com/office/drawing/2010/main" val="0"/>
                </a:ext>
              </a:extLst>
            </a:blip>
            <a:srcRect/>
            <a:stretch/>
          </p:blipFill>
          <p:spPr>
            <a:xfrm>
              <a:off x="2079575" y="1139925"/>
              <a:ext cx="5190550" cy="4097550"/>
            </a:xfrm>
            <a:prstGeom prst="rect">
              <a:avLst/>
            </a:prstGeom>
            <a:noFill/>
            <a:ln w="9525" cap="flat" cmpd="sng">
              <a:solidFill>
                <a:srgbClr val="D4D4D4"/>
              </a:solidFill>
              <a:prstDash val="solid"/>
              <a:round/>
              <a:headEnd type="none" w="sm" len="sm"/>
              <a:tailEnd type="none" w="sm" len="sm"/>
            </a:ln>
          </p:spPr>
        </p:pic>
        <p:sp>
          <p:nvSpPr>
            <p:cNvPr id="12" name="Google Shape;454;p43">
              <a:extLst>
                <a:ext uri="{FF2B5EF4-FFF2-40B4-BE49-F238E27FC236}">
                  <a16:creationId xmlns:a16="http://schemas.microsoft.com/office/drawing/2014/main" id="{C30407D1-2468-4D0C-BCCF-40CBDD67E3D4}"/>
                </a:ext>
              </a:extLst>
            </p:cNvPr>
            <p:cNvSpPr txBox="1"/>
            <p:nvPr/>
          </p:nvSpPr>
          <p:spPr>
            <a:xfrm>
              <a:off x="3165400" y="3860675"/>
              <a:ext cx="767699" cy="582321"/>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132</a:t>
              </a:r>
              <a:endParaRPr sz="2160" b="1" kern="0">
                <a:solidFill>
                  <a:srgbClr val="666666"/>
                </a:solidFill>
                <a:latin typeface="Franklin Gothic"/>
                <a:ea typeface="Franklin Gothic"/>
                <a:cs typeface="Franklin Gothic"/>
                <a:sym typeface="Franklin Gothic"/>
              </a:endParaRPr>
            </a:p>
          </p:txBody>
        </p:sp>
        <p:sp>
          <p:nvSpPr>
            <p:cNvPr id="13" name="Google Shape;456;p43">
              <a:extLst>
                <a:ext uri="{FF2B5EF4-FFF2-40B4-BE49-F238E27FC236}">
                  <a16:creationId xmlns:a16="http://schemas.microsoft.com/office/drawing/2014/main" id="{64E9F3AA-F7DF-49C8-B735-8237712AFA6D}"/>
                </a:ext>
              </a:extLst>
            </p:cNvPr>
            <p:cNvSpPr txBox="1"/>
            <p:nvPr/>
          </p:nvSpPr>
          <p:spPr>
            <a:xfrm>
              <a:off x="4191724" y="2717675"/>
              <a:ext cx="767699" cy="582321"/>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70</a:t>
              </a:r>
              <a:endParaRPr sz="2160" b="1" kern="0">
                <a:solidFill>
                  <a:srgbClr val="666666"/>
                </a:solidFill>
                <a:latin typeface="Franklin Gothic"/>
                <a:ea typeface="Franklin Gothic"/>
                <a:cs typeface="Franklin Gothic"/>
                <a:sym typeface="Franklin Gothic"/>
              </a:endParaRPr>
            </a:p>
          </p:txBody>
        </p:sp>
        <p:sp>
          <p:nvSpPr>
            <p:cNvPr id="14" name="Google Shape;457;p43">
              <a:extLst>
                <a:ext uri="{FF2B5EF4-FFF2-40B4-BE49-F238E27FC236}">
                  <a16:creationId xmlns:a16="http://schemas.microsoft.com/office/drawing/2014/main" id="{987FF040-09A6-4814-9ED1-6F6D7AF68C4E}"/>
                </a:ext>
              </a:extLst>
            </p:cNvPr>
            <p:cNvSpPr txBox="1"/>
            <p:nvPr/>
          </p:nvSpPr>
          <p:spPr>
            <a:xfrm>
              <a:off x="6261275" y="3133075"/>
              <a:ext cx="767699" cy="582321"/>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71</a:t>
              </a:r>
              <a:endParaRPr sz="2160" b="1" kern="0">
                <a:solidFill>
                  <a:srgbClr val="666666"/>
                </a:solidFill>
                <a:latin typeface="Franklin Gothic"/>
                <a:ea typeface="Franklin Gothic"/>
                <a:cs typeface="Franklin Gothic"/>
                <a:sym typeface="Franklin Gothic"/>
              </a:endParaRPr>
            </a:p>
          </p:txBody>
        </p:sp>
        <p:sp>
          <p:nvSpPr>
            <p:cNvPr id="15" name="Google Shape;458;p43">
              <a:extLst>
                <a:ext uri="{FF2B5EF4-FFF2-40B4-BE49-F238E27FC236}">
                  <a16:creationId xmlns:a16="http://schemas.microsoft.com/office/drawing/2014/main" id="{EC840431-4549-49C8-8CAA-93C52911FD5B}"/>
                </a:ext>
              </a:extLst>
            </p:cNvPr>
            <p:cNvSpPr txBox="1"/>
            <p:nvPr/>
          </p:nvSpPr>
          <p:spPr>
            <a:xfrm>
              <a:off x="2416450" y="1625200"/>
              <a:ext cx="1315200" cy="582321"/>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kern="0">
                  <a:solidFill>
                    <a:srgbClr val="09B2BB"/>
                  </a:solidFill>
                  <a:latin typeface="Franklin Gothic"/>
                  <a:ea typeface="Franklin Gothic"/>
                  <a:cs typeface="Franklin Gothic"/>
                  <a:sym typeface="Franklin Gothic"/>
                </a:rPr>
                <a:t>Newnan</a:t>
              </a:r>
              <a:endParaRPr sz="2160" kern="0">
                <a:solidFill>
                  <a:srgbClr val="09B2BB"/>
                </a:solidFill>
                <a:latin typeface="Franklin Gothic"/>
                <a:ea typeface="Franklin Gothic"/>
                <a:cs typeface="Franklin Gothic"/>
                <a:sym typeface="Franklin Gothic"/>
              </a:endParaRPr>
            </a:p>
          </p:txBody>
        </p:sp>
        <p:cxnSp>
          <p:nvCxnSpPr>
            <p:cNvPr id="16" name="Google Shape;459;p43">
              <a:extLst>
                <a:ext uri="{FF2B5EF4-FFF2-40B4-BE49-F238E27FC236}">
                  <a16:creationId xmlns:a16="http://schemas.microsoft.com/office/drawing/2014/main" id="{4FD25235-7BC8-4C79-8271-B680F67BB234}"/>
                </a:ext>
              </a:extLst>
            </p:cNvPr>
            <p:cNvCxnSpPr/>
            <p:nvPr/>
          </p:nvCxnSpPr>
          <p:spPr>
            <a:xfrm rot="10800000">
              <a:off x="3390850" y="2032400"/>
              <a:ext cx="340800" cy="160500"/>
            </a:xfrm>
            <a:prstGeom prst="straightConnector1">
              <a:avLst/>
            </a:prstGeom>
            <a:noFill/>
            <a:ln w="9525" cap="flat" cmpd="sng">
              <a:solidFill>
                <a:srgbClr val="09B2BB"/>
              </a:solidFill>
              <a:prstDash val="solid"/>
              <a:round/>
              <a:headEnd type="none" w="med" len="med"/>
              <a:tailEnd type="none" w="med" len="med"/>
            </a:ln>
          </p:spPr>
        </p:cxnSp>
      </p:grpSp>
      <p:sp>
        <p:nvSpPr>
          <p:cNvPr id="18" name="Rectangle 17">
            <a:extLst>
              <a:ext uri="{FF2B5EF4-FFF2-40B4-BE49-F238E27FC236}">
                <a16:creationId xmlns:a16="http://schemas.microsoft.com/office/drawing/2014/main" id="{16E3C9EB-4296-412B-A8BF-5EB61286B050}"/>
              </a:ext>
            </a:extLst>
          </p:cNvPr>
          <p:cNvSpPr/>
          <p:nvPr/>
        </p:nvSpPr>
        <p:spPr>
          <a:xfrm>
            <a:off x="2052072" y="1231865"/>
            <a:ext cx="2797492" cy="350865"/>
          </a:xfrm>
          <a:prstGeom prst="rect">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algn="ctr" defTabSz="1097280">
              <a:buClr>
                <a:srgbClr val="000000"/>
              </a:buClr>
            </a:pPr>
            <a:r>
              <a:rPr lang="en-US" sz="1680" kern="0" dirty="0">
                <a:solidFill>
                  <a:srgbClr val="FFFFFF"/>
                </a:solidFill>
                <a:latin typeface="Franklin Gothic" panose="020B0604020202020204" charset="0"/>
                <a:sym typeface="Arial"/>
              </a:rPr>
              <a:t>2010—before redistricting</a:t>
            </a:r>
          </a:p>
        </p:txBody>
      </p:sp>
      <p:sp>
        <p:nvSpPr>
          <p:cNvPr id="20" name="Rectangle 19">
            <a:extLst>
              <a:ext uri="{FF2B5EF4-FFF2-40B4-BE49-F238E27FC236}">
                <a16:creationId xmlns:a16="http://schemas.microsoft.com/office/drawing/2014/main" id="{B8181CA8-AF66-4516-9F58-8E5E4D85062F}"/>
              </a:ext>
            </a:extLst>
          </p:cNvPr>
          <p:cNvSpPr/>
          <p:nvPr/>
        </p:nvSpPr>
        <p:spPr>
          <a:xfrm>
            <a:off x="7295615" y="1231865"/>
            <a:ext cx="2797492" cy="350865"/>
          </a:xfrm>
          <a:prstGeom prst="rect">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algn="ctr" defTabSz="1097280">
              <a:buClr>
                <a:srgbClr val="000000"/>
              </a:buClr>
            </a:pPr>
            <a:r>
              <a:rPr lang="en-US" sz="1680" kern="0" dirty="0">
                <a:solidFill>
                  <a:srgbClr val="FFFFFF"/>
                </a:solidFill>
                <a:latin typeface="Franklin Gothic" panose="020B0604020202020204" charset="0"/>
                <a:sym typeface="Arial"/>
              </a:rPr>
              <a:t>2011—after redistricting</a:t>
            </a:r>
          </a:p>
        </p:txBody>
      </p:sp>
      <p:sp>
        <p:nvSpPr>
          <p:cNvPr id="19" name="Google Shape;265;p13">
            <a:extLst>
              <a:ext uri="{FF2B5EF4-FFF2-40B4-BE49-F238E27FC236}">
                <a16:creationId xmlns:a16="http://schemas.microsoft.com/office/drawing/2014/main" id="{506E1DC2-DB30-4132-ABD7-91E6C2C26F18}"/>
              </a:ext>
            </a:extLst>
          </p:cNvPr>
          <p:cNvSpPr txBox="1"/>
          <p:nvPr/>
        </p:nvSpPr>
        <p:spPr>
          <a:xfrm>
            <a:off x="981805" y="5733812"/>
            <a:ext cx="2783901" cy="615523"/>
          </a:xfrm>
          <a:prstGeom prst="rect">
            <a:avLst/>
          </a:prstGeom>
          <a:noFill/>
          <a:ln>
            <a:noFill/>
          </a:ln>
        </p:spPr>
        <p:txBody>
          <a:bodyPr spcFirstLastPara="1" wrap="square" lIns="91425" tIns="91425" rIns="91425" bIns="91425" anchor="t" anchorCtr="0">
            <a:spAutoFit/>
          </a:bodyPr>
          <a:lstStyle/>
          <a:p>
            <a:pPr marL="0" marR="0" lvl="0" indent="0" rtl="0">
              <a:lnSpc>
                <a:spcPct val="100000"/>
              </a:lnSpc>
              <a:spcBef>
                <a:spcPts val="0"/>
              </a:spcBef>
              <a:spcAft>
                <a:spcPts val="0"/>
              </a:spcAft>
              <a:buClr>
                <a:srgbClr val="000000"/>
              </a:buClr>
              <a:buSzPts val="1800"/>
              <a:buFont typeface="Arial"/>
              <a:buNone/>
            </a:pPr>
            <a:r>
              <a:rPr lang="en-US" sz="1400" b="0" i="0" u="none" strike="noStrike" cap="none" dirty="0">
                <a:solidFill>
                  <a:srgbClr val="09B2BB"/>
                </a:solidFill>
                <a:latin typeface="Franklin Gothic"/>
                <a:ea typeface="Franklin Gothic"/>
                <a:cs typeface="Franklin Gothic"/>
                <a:sym typeface="Franklin Gothic"/>
              </a:rPr>
              <a:t>Newnan pop (2010) = 33,000</a:t>
            </a:r>
          </a:p>
          <a:p>
            <a:pPr marL="0" marR="0" lvl="0" indent="0" rtl="0">
              <a:lnSpc>
                <a:spcPct val="100000"/>
              </a:lnSpc>
              <a:spcBef>
                <a:spcPts val="0"/>
              </a:spcBef>
              <a:spcAft>
                <a:spcPts val="0"/>
              </a:spcAft>
              <a:buClr>
                <a:srgbClr val="000000"/>
              </a:buClr>
              <a:buSzPts val="1800"/>
              <a:buFont typeface="Arial"/>
              <a:buNone/>
            </a:pPr>
            <a:r>
              <a:rPr lang="en-US" sz="1400" dirty="0">
                <a:solidFill>
                  <a:srgbClr val="09B2BB"/>
                </a:solidFill>
                <a:latin typeface="Franklin Gothic"/>
                <a:ea typeface="Franklin Gothic"/>
                <a:cs typeface="Franklin Gothic"/>
                <a:sym typeface="Franklin Gothic"/>
              </a:rPr>
              <a:t>Average district (2010) = 53,820</a:t>
            </a:r>
            <a:endParaRPr sz="1400" b="0" i="0" u="none" strike="noStrike" cap="none" dirty="0">
              <a:solidFill>
                <a:srgbClr val="09B2BB"/>
              </a:solidFill>
              <a:latin typeface="Franklin Gothic"/>
              <a:ea typeface="Franklin Gothic"/>
              <a:cs typeface="Franklin Gothic"/>
              <a:sym typeface="Franklin Gothic"/>
            </a:endParaRPr>
          </a:p>
        </p:txBody>
      </p:sp>
      <p:sp>
        <p:nvSpPr>
          <p:cNvPr id="21" name="Google Shape;265;p13">
            <a:extLst>
              <a:ext uri="{FF2B5EF4-FFF2-40B4-BE49-F238E27FC236}">
                <a16:creationId xmlns:a16="http://schemas.microsoft.com/office/drawing/2014/main" id="{2C94C899-9D88-4568-8599-B222F03754E5}"/>
              </a:ext>
            </a:extLst>
          </p:cNvPr>
          <p:cNvSpPr txBox="1"/>
          <p:nvPr/>
        </p:nvSpPr>
        <p:spPr>
          <a:xfrm>
            <a:off x="8274505" y="5728393"/>
            <a:ext cx="2889124" cy="615523"/>
          </a:xfrm>
          <a:prstGeom prst="rect">
            <a:avLst/>
          </a:prstGeom>
          <a:noFill/>
          <a:ln>
            <a:noFill/>
          </a:ln>
        </p:spPr>
        <p:txBody>
          <a:bodyPr spcFirstLastPara="1" wrap="square" lIns="91425" tIns="91425" rIns="91425" bIns="91425" anchor="t" anchorCtr="0">
            <a:spAutoFit/>
          </a:bodyPr>
          <a:lstStyle/>
          <a:p>
            <a:pPr marL="0" marR="0" lvl="0" indent="0" algn="r" rtl="0">
              <a:lnSpc>
                <a:spcPct val="100000"/>
              </a:lnSpc>
              <a:spcBef>
                <a:spcPts val="0"/>
              </a:spcBef>
              <a:spcAft>
                <a:spcPts val="0"/>
              </a:spcAft>
              <a:buClr>
                <a:srgbClr val="000000"/>
              </a:buClr>
              <a:buSzPts val="1800"/>
              <a:buFont typeface="Arial"/>
              <a:buNone/>
            </a:pPr>
            <a:r>
              <a:rPr lang="en-US" sz="1400" b="0" i="0" u="none" strike="noStrike" cap="none" dirty="0">
                <a:solidFill>
                  <a:srgbClr val="09B2BB"/>
                </a:solidFill>
                <a:latin typeface="Franklin Gothic"/>
                <a:ea typeface="Franklin Gothic"/>
                <a:cs typeface="Franklin Gothic"/>
                <a:sym typeface="Franklin Gothic"/>
              </a:rPr>
              <a:t>Newnan pop (2019) = 41,500</a:t>
            </a:r>
          </a:p>
          <a:p>
            <a:pPr marL="0" marR="0" lvl="0" indent="0" algn="r" rtl="0">
              <a:lnSpc>
                <a:spcPct val="100000"/>
              </a:lnSpc>
              <a:spcBef>
                <a:spcPts val="0"/>
              </a:spcBef>
              <a:spcAft>
                <a:spcPts val="0"/>
              </a:spcAft>
              <a:buClr>
                <a:srgbClr val="000000"/>
              </a:buClr>
              <a:buSzPts val="1800"/>
              <a:buFont typeface="Arial"/>
              <a:buNone/>
            </a:pPr>
            <a:r>
              <a:rPr lang="en-US" sz="1400" dirty="0">
                <a:solidFill>
                  <a:srgbClr val="09B2BB"/>
                </a:solidFill>
                <a:latin typeface="Franklin Gothic"/>
                <a:ea typeface="Franklin Gothic"/>
                <a:cs typeface="Franklin Gothic"/>
                <a:sym typeface="Franklin Gothic"/>
              </a:rPr>
              <a:t>Average district (2021) = 59,500</a:t>
            </a:r>
            <a:endParaRPr sz="1400" b="0" i="0" u="none" strike="noStrike" cap="none" dirty="0">
              <a:solidFill>
                <a:srgbClr val="09B2BB"/>
              </a:solidFill>
              <a:latin typeface="Franklin Gothic"/>
              <a:ea typeface="Franklin Gothic"/>
              <a:cs typeface="Franklin Gothic"/>
              <a:sym typeface="Franklin Gothic"/>
            </a:endParaRPr>
          </a:p>
        </p:txBody>
      </p:sp>
      <p:sp>
        <p:nvSpPr>
          <p:cNvPr id="22" name="Google Shape;255;p12">
            <a:extLst>
              <a:ext uri="{FF2B5EF4-FFF2-40B4-BE49-F238E27FC236}">
                <a16:creationId xmlns:a16="http://schemas.microsoft.com/office/drawing/2014/main" id="{558FC481-127B-4141-BD5D-FA3C992D4BD7}"/>
              </a:ext>
            </a:extLst>
          </p:cNvPr>
          <p:cNvSpPr txBox="1"/>
          <p:nvPr/>
        </p:nvSpPr>
        <p:spPr>
          <a:xfrm>
            <a:off x="5375264" y="6583752"/>
            <a:ext cx="1511144" cy="261610"/>
          </a:xfrm>
          <a:prstGeom prst="rect">
            <a:avLst/>
          </a:prstGeom>
          <a:noFill/>
          <a:ln w="3175">
            <a:solidFill>
              <a:schemeClr val="tx1">
                <a:lumMod val="95000"/>
                <a:lumOff val="5000"/>
              </a:schemeClr>
            </a:solid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100" b="0" i="0" u="none" strike="noStrike" cap="none" dirty="0">
                <a:solidFill>
                  <a:srgbClr val="000000"/>
                </a:solidFill>
                <a:latin typeface="+mn-lt"/>
                <a:ea typeface="Arial"/>
                <a:cs typeface="Arial"/>
                <a:sym typeface="Arial"/>
              </a:rPr>
              <a:t>Source: FDGA analysis</a:t>
            </a:r>
            <a:endParaRPr sz="1100" b="0" i="0" u="none" strike="noStrike" cap="none" dirty="0">
              <a:solidFill>
                <a:srgbClr val="000000"/>
              </a:solidFill>
              <a:latin typeface="+mn-lt"/>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6" name="Google Shape;466;p44"/>
          <p:cNvSpPr txBox="1">
            <a:spLocks noGrp="1"/>
          </p:cNvSpPr>
          <p:nvPr>
            <p:ph type="ctrTitle"/>
          </p:nvPr>
        </p:nvSpPr>
        <p:spPr>
          <a:xfrm>
            <a:off x="609600" y="0"/>
            <a:ext cx="10972800" cy="703080"/>
          </a:xfrm>
          <a:prstGeom prst="rect">
            <a:avLst/>
          </a:prstGeom>
          <a:noFill/>
          <a:ln>
            <a:noFill/>
          </a:ln>
        </p:spPr>
        <p:txBody>
          <a:bodyPr spcFirstLastPara="1" wrap="square" lIns="109710" tIns="54840" rIns="109710" bIns="54840" anchor="ctr" anchorCtr="0">
            <a:normAutofit/>
          </a:bodyPr>
          <a:lstStyle/>
          <a:p>
            <a:pPr>
              <a:buSzPts val="1100"/>
            </a:pPr>
            <a:r>
              <a:rPr lang="en-US" dirty="0">
                <a:solidFill>
                  <a:srgbClr val="333333"/>
                </a:solidFill>
                <a:latin typeface="Franklin Gothic"/>
                <a:ea typeface="Franklin Gothic"/>
                <a:cs typeface="Franklin Gothic"/>
                <a:sym typeface="Franklin Gothic"/>
              </a:rPr>
              <a:t>Lawrenceville Cracked into 6 House Districts</a:t>
            </a:r>
            <a:endParaRPr b="1" dirty="0">
              <a:solidFill>
                <a:srgbClr val="333333"/>
              </a:solidFill>
              <a:latin typeface="Franklin Gothic"/>
              <a:ea typeface="Franklin Gothic"/>
              <a:cs typeface="Franklin Gothic"/>
              <a:sym typeface="Franklin Gothic"/>
            </a:endParaRPr>
          </a:p>
        </p:txBody>
      </p:sp>
      <p:grpSp>
        <p:nvGrpSpPr>
          <p:cNvPr id="2" name="Group 1">
            <a:extLst>
              <a:ext uri="{FF2B5EF4-FFF2-40B4-BE49-F238E27FC236}">
                <a16:creationId xmlns:a16="http://schemas.microsoft.com/office/drawing/2014/main" id="{5306AAF1-CE6F-419F-AF0E-8263F650D432}"/>
              </a:ext>
            </a:extLst>
          </p:cNvPr>
          <p:cNvGrpSpPr>
            <a:grpSpLocks noChangeAspect="1"/>
          </p:cNvGrpSpPr>
          <p:nvPr/>
        </p:nvGrpSpPr>
        <p:grpSpPr>
          <a:xfrm>
            <a:off x="952380" y="1876592"/>
            <a:ext cx="4937760" cy="4146570"/>
            <a:chOff x="2038250" y="1056500"/>
            <a:chExt cx="5067475" cy="4255500"/>
          </a:xfrm>
        </p:grpSpPr>
        <p:pic>
          <p:nvPicPr>
            <p:cNvPr id="465" name="Google Shape;465;p44"/>
            <p:cNvPicPr preferRelativeResize="0"/>
            <p:nvPr/>
          </p:nvPicPr>
          <p:blipFill rotWithShape="1">
            <a:blip r:embed="rId3">
              <a:alphaModFix/>
              <a:extLst>
                <a:ext uri="{28A0092B-C50C-407E-A947-70E740481C1C}">
                  <a14:useLocalDpi xmlns:a14="http://schemas.microsoft.com/office/drawing/2010/main" val="0"/>
                </a:ext>
              </a:extLst>
            </a:blip>
            <a:srcRect/>
            <a:stretch/>
          </p:blipFill>
          <p:spPr>
            <a:xfrm>
              <a:off x="2038250" y="1056500"/>
              <a:ext cx="5067475" cy="4255500"/>
            </a:xfrm>
            <a:prstGeom prst="rect">
              <a:avLst/>
            </a:prstGeom>
            <a:noFill/>
            <a:ln w="9525" cap="flat" cmpd="sng">
              <a:solidFill>
                <a:srgbClr val="D4D4D4"/>
              </a:solidFill>
              <a:prstDash val="solid"/>
              <a:round/>
              <a:headEnd type="none" w="sm" len="sm"/>
              <a:tailEnd type="none" w="sm" len="sm"/>
            </a:ln>
          </p:spPr>
        </p:pic>
        <p:sp>
          <p:nvSpPr>
            <p:cNvPr id="468" name="Google Shape;468;p44"/>
            <p:cNvSpPr txBox="1"/>
            <p:nvPr/>
          </p:nvSpPr>
          <p:spPr>
            <a:xfrm>
              <a:off x="4188150" y="2768688"/>
              <a:ext cx="767700" cy="568514"/>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104</a:t>
              </a:r>
              <a:endParaRPr sz="2160" b="1" kern="0">
                <a:solidFill>
                  <a:srgbClr val="666666"/>
                </a:solidFill>
                <a:latin typeface="Franklin Gothic"/>
                <a:ea typeface="Franklin Gothic"/>
                <a:cs typeface="Franklin Gothic"/>
                <a:sym typeface="Franklin Gothic"/>
              </a:endParaRPr>
            </a:p>
          </p:txBody>
        </p:sp>
        <p:sp>
          <p:nvSpPr>
            <p:cNvPr id="469" name="Google Shape;469;p44"/>
            <p:cNvSpPr/>
            <p:nvPr/>
          </p:nvSpPr>
          <p:spPr>
            <a:xfrm>
              <a:off x="5103075" y="1340175"/>
              <a:ext cx="272100" cy="1848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109710" tIns="109710" rIns="109710" bIns="109710" anchor="ctr" anchorCtr="0">
              <a:noAutofit/>
            </a:bodyPr>
            <a:lstStyle/>
            <a:p>
              <a:pPr defTabSz="1097280">
                <a:buClr>
                  <a:srgbClr val="000000"/>
                </a:buClr>
              </a:pPr>
              <a:endParaRPr sz="1680" kern="0">
                <a:solidFill>
                  <a:srgbClr val="000000"/>
                </a:solidFill>
                <a:latin typeface="Arial"/>
                <a:cs typeface="Arial"/>
                <a:sym typeface="Arial"/>
              </a:endParaRPr>
            </a:p>
          </p:txBody>
        </p:sp>
        <p:sp>
          <p:nvSpPr>
            <p:cNvPr id="470" name="Google Shape;470;p44"/>
            <p:cNvSpPr txBox="1"/>
            <p:nvPr/>
          </p:nvSpPr>
          <p:spPr>
            <a:xfrm>
              <a:off x="4955850" y="1148725"/>
              <a:ext cx="1915675" cy="909645"/>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kern="0" dirty="0">
                  <a:solidFill>
                    <a:srgbClr val="09B2BB"/>
                  </a:solidFill>
                  <a:latin typeface="Franklin Gothic"/>
                  <a:ea typeface="Franklin Gothic"/>
                  <a:cs typeface="Franklin Gothic"/>
                  <a:sym typeface="Franklin Gothic"/>
                </a:rPr>
                <a:t>Lawrenceville</a:t>
              </a:r>
              <a:endParaRPr sz="2160" kern="0" dirty="0">
                <a:solidFill>
                  <a:srgbClr val="09B2BB"/>
                </a:solidFill>
                <a:latin typeface="Franklin Gothic"/>
                <a:ea typeface="Franklin Gothic"/>
                <a:cs typeface="Franklin Gothic"/>
                <a:sym typeface="Franklin Gothic"/>
              </a:endParaRPr>
            </a:p>
          </p:txBody>
        </p:sp>
        <p:cxnSp>
          <p:nvCxnSpPr>
            <p:cNvPr id="471" name="Google Shape;471;p44"/>
            <p:cNvCxnSpPr/>
            <p:nvPr/>
          </p:nvCxnSpPr>
          <p:spPr>
            <a:xfrm rot="10800000" flipH="1">
              <a:off x="5220975" y="1639175"/>
              <a:ext cx="381900" cy="359400"/>
            </a:xfrm>
            <a:prstGeom prst="straightConnector1">
              <a:avLst/>
            </a:prstGeom>
            <a:noFill/>
            <a:ln w="9525" cap="flat" cmpd="sng">
              <a:solidFill>
                <a:srgbClr val="09B2BB"/>
              </a:solidFill>
              <a:prstDash val="solid"/>
              <a:round/>
              <a:headEnd type="none" w="med" len="med"/>
              <a:tailEnd type="none" w="med" len="med"/>
            </a:ln>
          </p:spPr>
        </p:cxnSp>
      </p:grpSp>
      <p:grpSp>
        <p:nvGrpSpPr>
          <p:cNvPr id="9" name="Group 8">
            <a:extLst>
              <a:ext uri="{FF2B5EF4-FFF2-40B4-BE49-F238E27FC236}">
                <a16:creationId xmlns:a16="http://schemas.microsoft.com/office/drawing/2014/main" id="{0237052D-34A4-4F78-A37A-549A0B802834}"/>
              </a:ext>
            </a:extLst>
          </p:cNvPr>
          <p:cNvGrpSpPr>
            <a:grpSpLocks noChangeAspect="1"/>
          </p:cNvGrpSpPr>
          <p:nvPr/>
        </p:nvGrpSpPr>
        <p:grpSpPr>
          <a:xfrm>
            <a:off x="6130181" y="1863090"/>
            <a:ext cx="5126964" cy="4173572"/>
            <a:chOff x="2038259" y="1056512"/>
            <a:chExt cx="5227591" cy="4255488"/>
          </a:xfrm>
        </p:grpSpPr>
        <p:pic>
          <p:nvPicPr>
            <p:cNvPr id="10" name="Google Shape;96;p14">
              <a:extLst>
                <a:ext uri="{FF2B5EF4-FFF2-40B4-BE49-F238E27FC236}">
                  <a16:creationId xmlns:a16="http://schemas.microsoft.com/office/drawing/2014/main" id="{205DBC57-5973-4D35-8458-A5F56F693E2A}"/>
                </a:ext>
              </a:extLst>
            </p:cNvPr>
            <p:cNvPicPr preferRelativeResize="0"/>
            <p:nvPr/>
          </p:nvPicPr>
          <p:blipFill rotWithShape="1">
            <a:blip r:embed="rId4">
              <a:alphaModFix/>
              <a:extLst>
                <a:ext uri="{28A0092B-C50C-407E-A947-70E740481C1C}">
                  <a14:useLocalDpi xmlns:a14="http://schemas.microsoft.com/office/drawing/2010/main" val="0"/>
                </a:ext>
              </a:extLst>
            </a:blip>
            <a:srcRect/>
            <a:stretch/>
          </p:blipFill>
          <p:spPr>
            <a:xfrm>
              <a:off x="2038259" y="1056512"/>
              <a:ext cx="5067478" cy="4255488"/>
            </a:xfrm>
            <a:prstGeom prst="rect">
              <a:avLst/>
            </a:prstGeom>
            <a:noFill/>
            <a:ln w="9525" cap="flat" cmpd="sng">
              <a:solidFill>
                <a:srgbClr val="D4D4D4"/>
              </a:solidFill>
              <a:prstDash val="solid"/>
              <a:round/>
              <a:headEnd type="none" w="sm" len="sm"/>
              <a:tailEnd type="none" w="sm" len="sm"/>
            </a:ln>
          </p:spPr>
        </p:pic>
        <p:sp>
          <p:nvSpPr>
            <p:cNvPr id="11" name="Google Shape;99;p14">
              <a:extLst>
                <a:ext uri="{FF2B5EF4-FFF2-40B4-BE49-F238E27FC236}">
                  <a16:creationId xmlns:a16="http://schemas.microsoft.com/office/drawing/2014/main" id="{FB35B721-C92A-4750-A71F-CFF4AB9FED7F}"/>
                </a:ext>
              </a:extLst>
            </p:cNvPr>
            <p:cNvSpPr txBox="1"/>
            <p:nvPr/>
          </p:nvSpPr>
          <p:spPr>
            <a:xfrm>
              <a:off x="3804300" y="1324975"/>
              <a:ext cx="767700" cy="564834"/>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102</a:t>
              </a:r>
              <a:endParaRPr sz="2160" b="1" kern="0">
                <a:solidFill>
                  <a:srgbClr val="666666"/>
                </a:solidFill>
                <a:latin typeface="Franklin Gothic"/>
                <a:ea typeface="Franklin Gothic"/>
                <a:cs typeface="Franklin Gothic"/>
                <a:sym typeface="Franklin Gothic"/>
              </a:endParaRPr>
            </a:p>
          </p:txBody>
        </p:sp>
        <p:sp>
          <p:nvSpPr>
            <p:cNvPr id="12" name="Google Shape;100;p14">
              <a:extLst>
                <a:ext uri="{FF2B5EF4-FFF2-40B4-BE49-F238E27FC236}">
                  <a16:creationId xmlns:a16="http://schemas.microsoft.com/office/drawing/2014/main" id="{D654C43A-6E18-4FAB-A1F5-C16A19D0F68E}"/>
                </a:ext>
              </a:extLst>
            </p:cNvPr>
            <p:cNvSpPr txBox="1"/>
            <p:nvPr/>
          </p:nvSpPr>
          <p:spPr>
            <a:xfrm>
              <a:off x="4036349" y="2132725"/>
              <a:ext cx="767700" cy="564834"/>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103</a:t>
              </a:r>
              <a:endParaRPr sz="2160" b="1" kern="0">
                <a:solidFill>
                  <a:srgbClr val="666666"/>
                </a:solidFill>
                <a:latin typeface="Franklin Gothic"/>
                <a:ea typeface="Franklin Gothic"/>
                <a:cs typeface="Franklin Gothic"/>
                <a:sym typeface="Franklin Gothic"/>
              </a:endParaRPr>
            </a:p>
          </p:txBody>
        </p:sp>
        <p:sp>
          <p:nvSpPr>
            <p:cNvPr id="13" name="Google Shape;101;p14">
              <a:extLst>
                <a:ext uri="{FF2B5EF4-FFF2-40B4-BE49-F238E27FC236}">
                  <a16:creationId xmlns:a16="http://schemas.microsoft.com/office/drawing/2014/main" id="{A1767CB7-88AC-4F9C-8266-6C5CE8FCD421}"/>
                </a:ext>
              </a:extLst>
            </p:cNvPr>
            <p:cNvSpPr txBox="1"/>
            <p:nvPr/>
          </p:nvSpPr>
          <p:spPr>
            <a:xfrm>
              <a:off x="5103075" y="2953400"/>
              <a:ext cx="767700" cy="564834"/>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105</a:t>
              </a:r>
              <a:endParaRPr sz="2160" b="1" kern="0">
                <a:solidFill>
                  <a:srgbClr val="666666"/>
                </a:solidFill>
                <a:latin typeface="Franklin Gothic"/>
                <a:ea typeface="Franklin Gothic"/>
                <a:cs typeface="Franklin Gothic"/>
                <a:sym typeface="Franklin Gothic"/>
              </a:endParaRPr>
            </a:p>
          </p:txBody>
        </p:sp>
        <p:sp>
          <p:nvSpPr>
            <p:cNvPr id="14" name="Google Shape;102;p14">
              <a:extLst>
                <a:ext uri="{FF2B5EF4-FFF2-40B4-BE49-F238E27FC236}">
                  <a16:creationId xmlns:a16="http://schemas.microsoft.com/office/drawing/2014/main" id="{96893FDC-302B-4B17-8427-E49B824850D9}"/>
                </a:ext>
              </a:extLst>
            </p:cNvPr>
            <p:cNvSpPr txBox="1"/>
            <p:nvPr/>
          </p:nvSpPr>
          <p:spPr>
            <a:xfrm>
              <a:off x="3268650" y="2940475"/>
              <a:ext cx="767700" cy="564834"/>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101</a:t>
              </a:r>
              <a:endParaRPr sz="2160" b="1" kern="0">
                <a:solidFill>
                  <a:srgbClr val="666666"/>
                </a:solidFill>
                <a:latin typeface="Franklin Gothic"/>
                <a:ea typeface="Franklin Gothic"/>
                <a:cs typeface="Franklin Gothic"/>
                <a:sym typeface="Franklin Gothic"/>
              </a:endParaRPr>
            </a:p>
          </p:txBody>
        </p:sp>
        <p:sp>
          <p:nvSpPr>
            <p:cNvPr id="15" name="Google Shape;103;p14">
              <a:extLst>
                <a:ext uri="{FF2B5EF4-FFF2-40B4-BE49-F238E27FC236}">
                  <a16:creationId xmlns:a16="http://schemas.microsoft.com/office/drawing/2014/main" id="{BE326409-00E6-40D5-8DBE-1279060E7C10}"/>
                </a:ext>
              </a:extLst>
            </p:cNvPr>
            <p:cNvSpPr txBox="1"/>
            <p:nvPr/>
          </p:nvSpPr>
          <p:spPr>
            <a:xfrm>
              <a:off x="4188149" y="4453000"/>
              <a:ext cx="767700" cy="564834"/>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106</a:t>
              </a:r>
              <a:endParaRPr sz="2160" b="1" kern="0">
                <a:solidFill>
                  <a:srgbClr val="666666"/>
                </a:solidFill>
                <a:latin typeface="Franklin Gothic"/>
                <a:ea typeface="Franklin Gothic"/>
                <a:cs typeface="Franklin Gothic"/>
                <a:sym typeface="Franklin Gothic"/>
              </a:endParaRPr>
            </a:p>
          </p:txBody>
        </p:sp>
        <p:sp>
          <p:nvSpPr>
            <p:cNvPr id="16" name="Google Shape;104;p14">
              <a:extLst>
                <a:ext uri="{FF2B5EF4-FFF2-40B4-BE49-F238E27FC236}">
                  <a16:creationId xmlns:a16="http://schemas.microsoft.com/office/drawing/2014/main" id="{2206C70A-215E-4EB8-B117-08D49E2D4D8E}"/>
                </a:ext>
              </a:extLst>
            </p:cNvPr>
            <p:cNvSpPr txBox="1"/>
            <p:nvPr/>
          </p:nvSpPr>
          <p:spPr>
            <a:xfrm>
              <a:off x="3111600" y="4125850"/>
              <a:ext cx="767700" cy="564834"/>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107</a:t>
              </a:r>
              <a:endParaRPr sz="2160" b="1" kern="0">
                <a:solidFill>
                  <a:srgbClr val="666666"/>
                </a:solidFill>
                <a:latin typeface="Franklin Gothic"/>
                <a:ea typeface="Franklin Gothic"/>
                <a:cs typeface="Franklin Gothic"/>
                <a:sym typeface="Franklin Gothic"/>
              </a:endParaRPr>
            </a:p>
          </p:txBody>
        </p:sp>
        <p:sp>
          <p:nvSpPr>
            <p:cNvPr id="17" name="Google Shape;105;p14">
              <a:extLst>
                <a:ext uri="{FF2B5EF4-FFF2-40B4-BE49-F238E27FC236}">
                  <a16:creationId xmlns:a16="http://schemas.microsoft.com/office/drawing/2014/main" id="{2222D276-A157-4693-8FF8-C98622830D68}"/>
                </a:ext>
              </a:extLst>
            </p:cNvPr>
            <p:cNvSpPr txBox="1"/>
            <p:nvPr/>
          </p:nvSpPr>
          <p:spPr>
            <a:xfrm>
              <a:off x="4804052" y="1148725"/>
              <a:ext cx="2067474" cy="564834"/>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kern="0" dirty="0">
                  <a:solidFill>
                    <a:srgbClr val="09B2BB"/>
                  </a:solidFill>
                  <a:latin typeface="Franklin Gothic"/>
                  <a:ea typeface="Franklin Gothic"/>
                  <a:cs typeface="Franklin Gothic"/>
                  <a:sym typeface="Franklin Gothic"/>
                </a:rPr>
                <a:t>Lawrenceville</a:t>
              </a:r>
              <a:endParaRPr sz="2160" kern="0" dirty="0">
                <a:solidFill>
                  <a:srgbClr val="09B2BB"/>
                </a:solidFill>
                <a:latin typeface="Franklin Gothic"/>
                <a:ea typeface="Franklin Gothic"/>
                <a:cs typeface="Franklin Gothic"/>
                <a:sym typeface="Franklin Gothic"/>
              </a:endParaRPr>
            </a:p>
          </p:txBody>
        </p:sp>
        <p:cxnSp>
          <p:nvCxnSpPr>
            <p:cNvPr id="18" name="Google Shape;106;p14">
              <a:extLst>
                <a:ext uri="{FF2B5EF4-FFF2-40B4-BE49-F238E27FC236}">
                  <a16:creationId xmlns:a16="http://schemas.microsoft.com/office/drawing/2014/main" id="{807CBF15-D53A-47CC-BE50-24C99E6A8029}"/>
                </a:ext>
              </a:extLst>
            </p:cNvPr>
            <p:cNvCxnSpPr/>
            <p:nvPr/>
          </p:nvCxnSpPr>
          <p:spPr>
            <a:xfrm rot="10800000" flipH="1">
              <a:off x="5220975" y="1639175"/>
              <a:ext cx="381900" cy="359400"/>
            </a:xfrm>
            <a:prstGeom prst="straightConnector1">
              <a:avLst/>
            </a:prstGeom>
            <a:noFill/>
            <a:ln w="9525" cap="flat" cmpd="sng">
              <a:solidFill>
                <a:srgbClr val="09B2BB"/>
              </a:solidFill>
              <a:prstDash val="solid"/>
              <a:round/>
              <a:headEnd type="none" w="med" len="med"/>
              <a:tailEnd type="none" w="med" len="med"/>
            </a:ln>
          </p:spPr>
        </p:cxnSp>
        <p:sp>
          <p:nvSpPr>
            <p:cNvPr id="19" name="Google Shape;107;p14">
              <a:extLst>
                <a:ext uri="{FF2B5EF4-FFF2-40B4-BE49-F238E27FC236}">
                  <a16:creationId xmlns:a16="http://schemas.microsoft.com/office/drawing/2014/main" id="{AC066DB2-B814-4915-AF87-AAC129F34391}"/>
                </a:ext>
              </a:extLst>
            </p:cNvPr>
            <p:cNvSpPr txBox="1"/>
            <p:nvPr/>
          </p:nvSpPr>
          <p:spPr>
            <a:xfrm>
              <a:off x="6498150" y="1786674"/>
              <a:ext cx="767700" cy="564834"/>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104</a:t>
              </a:r>
              <a:endParaRPr sz="2160" b="1" kern="0">
                <a:solidFill>
                  <a:srgbClr val="666666"/>
                </a:solidFill>
                <a:latin typeface="Franklin Gothic"/>
                <a:ea typeface="Franklin Gothic"/>
                <a:cs typeface="Franklin Gothic"/>
                <a:sym typeface="Franklin Gothic"/>
              </a:endParaRPr>
            </a:p>
          </p:txBody>
        </p:sp>
      </p:grpSp>
      <p:sp>
        <p:nvSpPr>
          <p:cNvPr id="21" name="Google Shape;443;p42">
            <a:extLst>
              <a:ext uri="{FF2B5EF4-FFF2-40B4-BE49-F238E27FC236}">
                <a16:creationId xmlns:a16="http://schemas.microsoft.com/office/drawing/2014/main" id="{0A1AC813-FB87-4B91-AE60-6138681212E7}"/>
              </a:ext>
            </a:extLst>
          </p:cNvPr>
          <p:cNvSpPr/>
          <p:nvPr/>
        </p:nvSpPr>
        <p:spPr>
          <a:xfrm>
            <a:off x="9333750" y="1427370"/>
            <a:ext cx="326520" cy="22176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109710" tIns="109710" rIns="109710" bIns="109710" anchor="ctr" anchorCtr="0">
            <a:noAutofit/>
          </a:bodyPr>
          <a:lstStyle/>
          <a:p>
            <a:pPr defTabSz="1097280">
              <a:buClr>
                <a:srgbClr val="000000"/>
              </a:buClr>
            </a:pPr>
            <a:endParaRPr sz="1680" kern="0">
              <a:solidFill>
                <a:srgbClr val="000000"/>
              </a:solidFill>
              <a:latin typeface="Arial"/>
              <a:cs typeface="Arial"/>
              <a:sym typeface="Arial"/>
            </a:endParaRPr>
          </a:p>
        </p:txBody>
      </p:sp>
      <p:sp>
        <p:nvSpPr>
          <p:cNvPr id="22" name="Rectangle 21">
            <a:extLst>
              <a:ext uri="{FF2B5EF4-FFF2-40B4-BE49-F238E27FC236}">
                <a16:creationId xmlns:a16="http://schemas.microsoft.com/office/drawing/2014/main" id="{DE1C8838-EC3C-4A9A-B7DD-283B3F886D77}"/>
              </a:ext>
            </a:extLst>
          </p:cNvPr>
          <p:cNvSpPr/>
          <p:nvPr/>
        </p:nvSpPr>
        <p:spPr>
          <a:xfrm>
            <a:off x="2052072" y="1231865"/>
            <a:ext cx="2797492" cy="350865"/>
          </a:xfrm>
          <a:prstGeom prst="rect">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algn="ctr" defTabSz="1097280">
              <a:buClr>
                <a:srgbClr val="000000"/>
              </a:buClr>
            </a:pPr>
            <a:r>
              <a:rPr lang="en-US" sz="1680" kern="0" dirty="0">
                <a:solidFill>
                  <a:srgbClr val="FFFFFF"/>
                </a:solidFill>
                <a:latin typeface="Franklin Gothic" panose="020B0604020202020204" charset="0"/>
                <a:sym typeface="Arial"/>
              </a:rPr>
              <a:t>2010—before redistricting</a:t>
            </a:r>
          </a:p>
        </p:txBody>
      </p:sp>
      <p:sp>
        <p:nvSpPr>
          <p:cNvPr id="23" name="Rectangle 22">
            <a:extLst>
              <a:ext uri="{FF2B5EF4-FFF2-40B4-BE49-F238E27FC236}">
                <a16:creationId xmlns:a16="http://schemas.microsoft.com/office/drawing/2014/main" id="{1635C038-5D80-4524-A922-1D996396352A}"/>
              </a:ext>
            </a:extLst>
          </p:cNvPr>
          <p:cNvSpPr/>
          <p:nvPr/>
        </p:nvSpPr>
        <p:spPr>
          <a:xfrm>
            <a:off x="7295615" y="1231865"/>
            <a:ext cx="2797492" cy="350865"/>
          </a:xfrm>
          <a:prstGeom prst="rect">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algn="ctr" defTabSz="1097280">
              <a:buClr>
                <a:srgbClr val="000000"/>
              </a:buClr>
            </a:pPr>
            <a:r>
              <a:rPr lang="en-US" sz="1680" kern="0" dirty="0">
                <a:solidFill>
                  <a:srgbClr val="FFFFFF"/>
                </a:solidFill>
                <a:latin typeface="Franklin Gothic" panose="020B0604020202020204" charset="0"/>
                <a:sym typeface="Arial"/>
              </a:rPr>
              <a:t>2011—after redistricting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4" name="Google Shape;114;p15"/>
          <p:cNvSpPr txBox="1">
            <a:spLocks noGrp="1"/>
          </p:cNvSpPr>
          <p:nvPr>
            <p:ph type="ctrTitle"/>
          </p:nvPr>
        </p:nvSpPr>
        <p:spPr>
          <a:xfrm>
            <a:off x="609600" y="0"/>
            <a:ext cx="10807200" cy="703080"/>
          </a:xfrm>
          <a:prstGeom prst="rect">
            <a:avLst/>
          </a:prstGeom>
          <a:noFill/>
          <a:ln>
            <a:noFill/>
          </a:ln>
        </p:spPr>
        <p:txBody>
          <a:bodyPr spcFirstLastPara="1" wrap="square" lIns="109710" tIns="54840" rIns="109710" bIns="54840" anchor="ctr" anchorCtr="0">
            <a:normAutofit/>
          </a:bodyPr>
          <a:lstStyle/>
          <a:p>
            <a:pPr>
              <a:buSzPts val="1100"/>
            </a:pPr>
            <a:r>
              <a:rPr lang="en-US" sz="2400" dirty="0">
                <a:solidFill>
                  <a:srgbClr val="333333"/>
                </a:solidFill>
                <a:latin typeface="Franklin Gothic"/>
                <a:ea typeface="Franklin Gothic"/>
                <a:cs typeface="Franklin Gothic"/>
                <a:sym typeface="Franklin Gothic"/>
              </a:rPr>
              <a:t>Lawrenceville Further Altered in 2012 and 2015</a:t>
            </a:r>
            <a:endParaRPr dirty="0">
              <a:solidFill>
                <a:srgbClr val="333333"/>
              </a:solidFill>
              <a:latin typeface="Franklin Gothic"/>
              <a:ea typeface="Franklin Gothic"/>
              <a:cs typeface="Franklin Gothic"/>
              <a:sym typeface="Franklin Gothic"/>
            </a:endParaRPr>
          </a:p>
        </p:txBody>
      </p:sp>
      <p:grpSp>
        <p:nvGrpSpPr>
          <p:cNvPr id="7" name="Group 6">
            <a:extLst>
              <a:ext uri="{FF2B5EF4-FFF2-40B4-BE49-F238E27FC236}">
                <a16:creationId xmlns:a16="http://schemas.microsoft.com/office/drawing/2014/main" id="{5FD18CF5-7D53-40DD-98AE-706DED1FCCBA}"/>
              </a:ext>
            </a:extLst>
          </p:cNvPr>
          <p:cNvGrpSpPr>
            <a:grpSpLocks noChangeAspect="1"/>
          </p:cNvGrpSpPr>
          <p:nvPr/>
        </p:nvGrpSpPr>
        <p:grpSpPr>
          <a:xfrm>
            <a:off x="849521" y="1843207"/>
            <a:ext cx="5124298" cy="4303202"/>
            <a:chOff x="2038259" y="1056512"/>
            <a:chExt cx="5067479" cy="4255489"/>
          </a:xfrm>
        </p:grpSpPr>
        <p:pic>
          <p:nvPicPr>
            <p:cNvPr id="113" name="Google Shape;113;p15"/>
            <p:cNvPicPr preferRelativeResize="0"/>
            <p:nvPr/>
          </p:nvPicPr>
          <p:blipFill rotWithShape="1">
            <a:blip r:embed="rId3">
              <a:alphaModFix/>
              <a:extLst>
                <a:ext uri="{28A0092B-C50C-407E-A947-70E740481C1C}">
                  <a14:useLocalDpi xmlns:a14="http://schemas.microsoft.com/office/drawing/2010/main" val="0"/>
                </a:ext>
              </a:extLst>
            </a:blip>
            <a:srcRect l="700" r="700"/>
            <a:stretch/>
          </p:blipFill>
          <p:spPr>
            <a:xfrm>
              <a:off x="2038259" y="1056512"/>
              <a:ext cx="5067479" cy="4255489"/>
            </a:xfrm>
            <a:prstGeom prst="rect">
              <a:avLst/>
            </a:prstGeom>
            <a:noFill/>
            <a:ln w="9525" cap="flat" cmpd="sng">
              <a:solidFill>
                <a:srgbClr val="D4D4D4"/>
              </a:solidFill>
              <a:prstDash val="solid"/>
              <a:round/>
              <a:headEnd type="none" w="sm" len="sm"/>
              <a:tailEnd type="none" w="sm" len="sm"/>
            </a:ln>
          </p:spPr>
        </p:pic>
        <p:sp>
          <p:nvSpPr>
            <p:cNvPr id="116" name="Google Shape;116;p15"/>
            <p:cNvSpPr txBox="1"/>
            <p:nvPr/>
          </p:nvSpPr>
          <p:spPr>
            <a:xfrm>
              <a:off x="3804300" y="1324976"/>
              <a:ext cx="767700" cy="547819"/>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102</a:t>
              </a:r>
              <a:endParaRPr sz="2160" b="1" kern="0">
                <a:solidFill>
                  <a:srgbClr val="666666"/>
                </a:solidFill>
                <a:latin typeface="Franklin Gothic"/>
                <a:ea typeface="Franklin Gothic"/>
                <a:cs typeface="Franklin Gothic"/>
                <a:sym typeface="Franklin Gothic"/>
              </a:endParaRPr>
            </a:p>
          </p:txBody>
        </p:sp>
        <p:sp>
          <p:nvSpPr>
            <p:cNvPr id="117" name="Google Shape;117;p15"/>
            <p:cNvSpPr txBox="1"/>
            <p:nvPr/>
          </p:nvSpPr>
          <p:spPr>
            <a:xfrm>
              <a:off x="4531975" y="2139188"/>
              <a:ext cx="767700" cy="547819"/>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104</a:t>
              </a:r>
              <a:endParaRPr sz="2160" b="1" kern="0">
                <a:solidFill>
                  <a:srgbClr val="666666"/>
                </a:solidFill>
                <a:latin typeface="Franklin Gothic"/>
                <a:ea typeface="Franklin Gothic"/>
                <a:cs typeface="Franklin Gothic"/>
                <a:sym typeface="Franklin Gothic"/>
              </a:endParaRPr>
            </a:p>
          </p:txBody>
        </p:sp>
        <p:sp>
          <p:nvSpPr>
            <p:cNvPr id="118" name="Google Shape;118;p15"/>
            <p:cNvSpPr txBox="1"/>
            <p:nvPr/>
          </p:nvSpPr>
          <p:spPr>
            <a:xfrm>
              <a:off x="5103075" y="2953401"/>
              <a:ext cx="767700" cy="547819"/>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105</a:t>
              </a:r>
              <a:endParaRPr sz="2160" b="1" kern="0">
                <a:solidFill>
                  <a:srgbClr val="666666"/>
                </a:solidFill>
                <a:latin typeface="Franklin Gothic"/>
                <a:ea typeface="Franklin Gothic"/>
                <a:cs typeface="Franklin Gothic"/>
                <a:sym typeface="Franklin Gothic"/>
              </a:endParaRPr>
            </a:p>
          </p:txBody>
        </p:sp>
        <p:sp>
          <p:nvSpPr>
            <p:cNvPr id="119" name="Google Shape;119;p15"/>
            <p:cNvSpPr txBox="1"/>
            <p:nvPr/>
          </p:nvSpPr>
          <p:spPr>
            <a:xfrm>
              <a:off x="3268650" y="2940475"/>
              <a:ext cx="767700" cy="547819"/>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101</a:t>
              </a:r>
              <a:endParaRPr sz="2160" b="1" kern="0">
                <a:solidFill>
                  <a:srgbClr val="666666"/>
                </a:solidFill>
                <a:latin typeface="Franklin Gothic"/>
                <a:ea typeface="Franklin Gothic"/>
                <a:cs typeface="Franklin Gothic"/>
                <a:sym typeface="Franklin Gothic"/>
              </a:endParaRPr>
            </a:p>
          </p:txBody>
        </p:sp>
        <p:sp>
          <p:nvSpPr>
            <p:cNvPr id="120" name="Google Shape;120;p15"/>
            <p:cNvSpPr txBox="1"/>
            <p:nvPr/>
          </p:nvSpPr>
          <p:spPr>
            <a:xfrm>
              <a:off x="4188150" y="4453000"/>
              <a:ext cx="767700" cy="547819"/>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106</a:t>
              </a:r>
              <a:endParaRPr sz="2160" b="1" kern="0">
                <a:solidFill>
                  <a:srgbClr val="666666"/>
                </a:solidFill>
                <a:latin typeface="Franklin Gothic"/>
                <a:ea typeface="Franklin Gothic"/>
                <a:cs typeface="Franklin Gothic"/>
                <a:sym typeface="Franklin Gothic"/>
              </a:endParaRPr>
            </a:p>
          </p:txBody>
        </p:sp>
        <p:sp>
          <p:nvSpPr>
            <p:cNvPr id="121" name="Google Shape;121;p15"/>
            <p:cNvSpPr txBox="1"/>
            <p:nvPr/>
          </p:nvSpPr>
          <p:spPr>
            <a:xfrm>
              <a:off x="3111600" y="4125850"/>
              <a:ext cx="767700" cy="547819"/>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107</a:t>
              </a:r>
              <a:endParaRPr sz="2160" b="1" kern="0">
                <a:solidFill>
                  <a:srgbClr val="666666"/>
                </a:solidFill>
                <a:latin typeface="Franklin Gothic"/>
                <a:ea typeface="Franklin Gothic"/>
                <a:cs typeface="Franklin Gothic"/>
                <a:sym typeface="Franklin Gothic"/>
              </a:endParaRPr>
            </a:p>
          </p:txBody>
        </p:sp>
        <p:sp>
          <p:nvSpPr>
            <p:cNvPr id="122" name="Google Shape;122;p15"/>
            <p:cNvSpPr txBox="1"/>
            <p:nvPr/>
          </p:nvSpPr>
          <p:spPr>
            <a:xfrm>
              <a:off x="4458507" y="1080905"/>
              <a:ext cx="1915675" cy="547819"/>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kern="0" dirty="0">
                  <a:solidFill>
                    <a:srgbClr val="09B2BB"/>
                  </a:solidFill>
                  <a:latin typeface="Franklin Gothic"/>
                  <a:ea typeface="Franklin Gothic"/>
                  <a:cs typeface="Franklin Gothic"/>
                  <a:sym typeface="Franklin Gothic"/>
                </a:rPr>
                <a:t>Lawrenceville</a:t>
              </a:r>
              <a:endParaRPr sz="2160" kern="0" dirty="0">
                <a:solidFill>
                  <a:srgbClr val="09B2BB"/>
                </a:solidFill>
                <a:latin typeface="Franklin Gothic"/>
                <a:ea typeface="Franklin Gothic"/>
                <a:cs typeface="Franklin Gothic"/>
                <a:sym typeface="Franklin Gothic"/>
              </a:endParaRPr>
            </a:p>
          </p:txBody>
        </p:sp>
        <p:cxnSp>
          <p:nvCxnSpPr>
            <p:cNvPr id="123" name="Google Shape;123;p15"/>
            <p:cNvCxnSpPr/>
            <p:nvPr/>
          </p:nvCxnSpPr>
          <p:spPr>
            <a:xfrm rot="10800000" flipH="1">
              <a:off x="4870574" y="1571355"/>
              <a:ext cx="381900" cy="359400"/>
            </a:xfrm>
            <a:prstGeom prst="straightConnector1">
              <a:avLst/>
            </a:prstGeom>
            <a:noFill/>
            <a:ln w="9525" cap="flat" cmpd="sng">
              <a:solidFill>
                <a:srgbClr val="09B2BB"/>
              </a:solidFill>
              <a:prstDash val="solid"/>
              <a:round/>
              <a:headEnd type="none" w="med" len="med"/>
              <a:tailEnd type="none" w="med" len="med"/>
            </a:ln>
          </p:spPr>
        </p:cxnSp>
        <p:sp>
          <p:nvSpPr>
            <p:cNvPr id="13" name="Rectangle 12">
              <a:extLst>
                <a:ext uri="{FF2B5EF4-FFF2-40B4-BE49-F238E27FC236}">
                  <a16:creationId xmlns:a16="http://schemas.microsoft.com/office/drawing/2014/main" id="{7CABDF67-AFF0-44A9-9879-51B2222A463E}"/>
                </a:ext>
              </a:extLst>
            </p:cNvPr>
            <p:cNvSpPr/>
            <p:nvPr/>
          </p:nvSpPr>
          <p:spPr>
            <a:xfrm>
              <a:off x="5983206" y="1540448"/>
              <a:ext cx="1082508" cy="693950"/>
            </a:xfrm>
            <a:prstGeom prst="rect">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defTabSz="1097280">
                <a:buClr>
                  <a:srgbClr val="000000"/>
                </a:buClr>
              </a:pPr>
              <a:r>
                <a:rPr lang="en-US" sz="1320" kern="0" dirty="0">
                  <a:solidFill>
                    <a:srgbClr val="FFFFFF"/>
                  </a:solidFill>
                  <a:latin typeface="Franklin Gothic" panose="020B0604020202020204" charset="0"/>
                  <a:sym typeface="Arial"/>
                </a:rPr>
                <a:t>District 103 replaced by District 104</a:t>
              </a:r>
            </a:p>
          </p:txBody>
        </p:sp>
        <p:cxnSp>
          <p:nvCxnSpPr>
            <p:cNvPr id="14" name="Straight Arrow Connector 13">
              <a:extLst>
                <a:ext uri="{FF2B5EF4-FFF2-40B4-BE49-F238E27FC236}">
                  <a16:creationId xmlns:a16="http://schemas.microsoft.com/office/drawing/2014/main" id="{A63798CD-55B3-41CD-B029-5B6D8A0FDA61}"/>
                </a:ext>
              </a:extLst>
            </p:cNvPr>
            <p:cNvCxnSpPr>
              <a:cxnSpLocks/>
              <a:stCxn id="13" idx="1"/>
            </p:cNvCxnSpPr>
            <p:nvPr/>
          </p:nvCxnSpPr>
          <p:spPr>
            <a:xfrm flipH="1">
              <a:off x="5173353" y="1887424"/>
              <a:ext cx="809854" cy="4037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22" name="Group 21">
            <a:extLst>
              <a:ext uri="{FF2B5EF4-FFF2-40B4-BE49-F238E27FC236}">
                <a16:creationId xmlns:a16="http://schemas.microsoft.com/office/drawing/2014/main" id="{B280F876-7A50-478A-AA16-C81DFBA5A969}"/>
              </a:ext>
            </a:extLst>
          </p:cNvPr>
          <p:cNvGrpSpPr>
            <a:grpSpLocks noChangeAspect="1"/>
          </p:cNvGrpSpPr>
          <p:nvPr/>
        </p:nvGrpSpPr>
        <p:grpSpPr>
          <a:xfrm>
            <a:off x="6194940" y="1817258"/>
            <a:ext cx="5124298" cy="4355103"/>
            <a:chOff x="2130325" y="1148725"/>
            <a:chExt cx="4883351" cy="4150324"/>
          </a:xfrm>
        </p:grpSpPr>
        <p:pic>
          <p:nvPicPr>
            <p:cNvPr id="23" name="Google Shape;129;p16">
              <a:extLst>
                <a:ext uri="{FF2B5EF4-FFF2-40B4-BE49-F238E27FC236}">
                  <a16:creationId xmlns:a16="http://schemas.microsoft.com/office/drawing/2014/main" id="{92384882-8965-47AA-84EE-2486AFCE3ACC}"/>
                </a:ext>
              </a:extLst>
            </p:cNvPr>
            <p:cNvPicPr preferRelativeResize="0"/>
            <p:nvPr/>
          </p:nvPicPr>
          <p:blipFill rotWithShape="1">
            <a:blip r:embed="rId4">
              <a:alphaModFix/>
              <a:extLst>
                <a:ext uri="{28A0092B-C50C-407E-A947-70E740481C1C}">
                  <a14:useLocalDpi xmlns:a14="http://schemas.microsoft.com/office/drawing/2010/main" val="0"/>
                </a:ext>
              </a:extLst>
            </a:blip>
            <a:srcRect l="1960" r="1960"/>
            <a:stretch/>
          </p:blipFill>
          <p:spPr>
            <a:xfrm>
              <a:off x="2130325" y="1198175"/>
              <a:ext cx="4883351" cy="4100874"/>
            </a:xfrm>
            <a:prstGeom prst="rect">
              <a:avLst/>
            </a:prstGeom>
            <a:noFill/>
            <a:ln w="9525" cap="flat" cmpd="sng">
              <a:solidFill>
                <a:srgbClr val="D4D4D4"/>
              </a:solidFill>
              <a:prstDash val="solid"/>
              <a:round/>
              <a:headEnd type="none" w="sm" len="sm"/>
              <a:tailEnd type="none" w="sm" len="sm"/>
            </a:ln>
          </p:spPr>
        </p:pic>
        <p:sp>
          <p:nvSpPr>
            <p:cNvPr id="24" name="Google Shape;132;p16">
              <a:extLst>
                <a:ext uri="{FF2B5EF4-FFF2-40B4-BE49-F238E27FC236}">
                  <a16:creationId xmlns:a16="http://schemas.microsoft.com/office/drawing/2014/main" id="{A2CB031E-B99B-4620-A640-A8BA70F99AFF}"/>
                </a:ext>
              </a:extLst>
            </p:cNvPr>
            <p:cNvSpPr txBox="1"/>
            <p:nvPr/>
          </p:nvSpPr>
          <p:spPr>
            <a:xfrm>
              <a:off x="3804300" y="1324975"/>
              <a:ext cx="767701" cy="527914"/>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102</a:t>
              </a:r>
              <a:endParaRPr sz="2160" b="1" kern="0">
                <a:solidFill>
                  <a:srgbClr val="666666"/>
                </a:solidFill>
                <a:latin typeface="Franklin Gothic"/>
                <a:ea typeface="Franklin Gothic"/>
                <a:cs typeface="Franklin Gothic"/>
                <a:sym typeface="Franklin Gothic"/>
              </a:endParaRPr>
            </a:p>
          </p:txBody>
        </p:sp>
        <p:sp>
          <p:nvSpPr>
            <p:cNvPr id="25" name="Google Shape;133;p16">
              <a:extLst>
                <a:ext uri="{FF2B5EF4-FFF2-40B4-BE49-F238E27FC236}">
                  <a16:creationId xmlns:a16="http://schemas.microsoft.com/office/drawing/2014/main" id="{990C96D1-A6FB-4FB5-B13E-6EDDA937BF37}"/>
                </a:ext>
              </a:extLst>
            </p:cNvPr>
            <p:cNvSpPr txBox="1"/>
            <p:nvPr/>
          </p:nvSpPr>
          <p:spPr>
            <a:xfrm>
              <a:off x="4955850" y="1786663"/>
              <a:ext cx="767701" cy="527914"/>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104</a:t>
              </a:r>
              <a:endParaRPr sz="2160" b="1" kern="0">
                <a:solidFill>
                  <a:srgbClr val="666666"/>
                </a:solidFill>
                <a:latin typeface="Franklin Gothic"/>
                <a:ea typeface="Franklin Gothic"/>
                <a:cs typeface="Franklin Gothic"/>
                <a:sym typeface="Franklin Gothic"/>
              </a:endParaRPr>
            </a:p>
          </p:txBody>
        </p:sp>
        <p:sp>
          <p:nvSpPr>
            <p:cNvPr id="26" name="Google Shape;134;p16">
              <a:extLst>
                <a:ext uri="{FF2B5EF4-FFF2-40B4-BE49-F238E27FC236}">
                  <a16:creationId xmlns:a16="http://schemas.microsoft.com/office/drawing/2014/main" id="{33A8E22D-A166-4495-A392-8177EA4BD293}"/>
                </a:ext>
              </a:extLst>
            </p:cNvPr>
            <p:cNvSpPr txBox="1"/>
            <p:nvPr/>
          </p:nvSpPr>
          <p:spPr>
            <a:xfrm>
              <a:off x="5387000" y="3347225"/>
              <a:ext cx="767701" cy="527914"/>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105</a:t>
              </a:r>
              <a:endParaRPr sz="2160" b="1" kern="0">
                <a:solidFill>
                  <a:srgbClr val="666666"/>
                </a:solidFill>
                <a:latin typeface="Franklin Gothic"/>
                <a:ea typeface="Franklin Gothic"/>
                <a:cs typeface="Franklin Gothic"/>
                <a:sym typeface="Franklin Gothic"/>
              </a:endParaRPr>
            </a:p>
          </p:txBody>
        </p:sp>
        <p:sp>
          <p:nvSpPr>
            <p:cNvPr id="27" name="Google Shape;135;p16">
              <a:extLst>
                <a:ext uri="{FF2B5EF4-FFF2-40B4-BE49-F238E27FC236}">
                  <a16:creationId xmlns:a16="http://schemas.microsoft.com/office/drawing/2014/main" id="{6DE3ABAD-8053-45FF-9E41-C3FA67B10CED}"/>
                </a:ext>
              </a:extLst>
            </p:cNvPr>
            <p:cNvSpPr txBox="1"/>
            <p:nvPr/>
          </p:nvSpPr>
          <p:spPr>
            <a:xfrm>
              <a:off x="3268650" y="2940475"/>
              <a:ext cx="767701" cy="527914"/>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101</a:t>
              </a:r>
              <a:endParaRPr sz="2160" b="1" kern="0">
                <a:solidFill>
                  <a:srgbClr val="666666"/>
                </a:solidFill>
                <a:latin typeface="Franklin Gothic"/>
                <a:ea typeface="Franklin Gothic"/>
                <a:cs typeface="Franklin Gothic"/>
                <a:sym typeface="Franklin Gothic"/>
              </a:endParaRPr>
            </a:p>
          </p:txBody>
        </p:sp>
        <p:sp>
          <p:nvSpPr>
            <p:cNvPr id="28" name="Google Shape;136;p16">
              <a:extLst>
                <a:ext uri="{FF2B5EF4-FFF2-40B4-BE49-F238E27FC236}">
                  <a16:creationId xmlns:a16="http://schemas.microsoft.com/office/drawing/2014/main" id="{54330505-859B-4E8E-B6D1-FCB1B049DC83}"/>
                </a:ext>
              </a:extLst>
            </p:cNvPr>
            <p:cNvSpPr txBox="1"/>
            <p:nvPr/>
          </p:nvSpPr>
          <p:spPr>
            <a:xfrm>
              <a:off x="4188150" y="4453000"/>
              <a:ext cx="767701" cy="527914"/>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106</a:t>
              </a:r>
              <a:endParaRPr sz="2160" b="1" kern="0">
                <a:solidFill>
                  <a:srgbClr val="666666"/>
                </a:solidFill>
                <a:latin typeface="Franklin Gothic"/>
                <a:ea typeface="Franklin Gothic"/>
                <a:cs typeface="Franklin Gothic"/>
                <a:sym typeface="Franklin Gothic"/>
              </a:endParaRPr>
            </a:p>
          </p:txBody>
        </p:sp>
        <p:sp>
          <p:nvSpPr>
            <p:cNvPr id="29" name="Google Shape;137;p16">
              <a:extLst>
                <a:ext uri="{FF2B5EF4-FFF2-40B4-BE49-F238E27FC236}">
                  <a16:creationId xmlns:a16="http://schemas.microsoft.com/office/drawing/2014/main" id="{41352317-44C3-4AC2-879A-B741FCA134B9}"/>
                </a:ext>
              </a:extLst>
            </p:cNvPr>
            <p:cNvSpPr txBox="1"/>
            <p:nvPr/>
          </p:nvSpPr>
          <p:spPr>
            <a:xfrm>
              <a:off x="3232000" y="4067975"/>
              <a:ext cx="767701" cy="527914"/>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b="1" kern="0">
                  <a:solidFill>
                    <a:srgbClr val="666666"/>
                  </a:solidFill>
                  <a:latin typeface="Franklin Gothic"/>
                  <a:ea typeface="Franklin Gothic"/>
                  <a:cs typeface="Franklin Gothic"/>
                  <a:sym typeface="Franklin Gothic"/>
                </a:rPr>
                <a:t>107</a:t>
              </a:r>
              <a:endParaRPr sz="2160" b="1" kern="0">
                <a:solidFill>
                  <a:srgbClr val="666666"/>
                </a:solidFill>
                <a:latin typeface="Franklin Gothic"/>
                <a:ea typeface="Franklin Gothic"/>
                <a:cs typeface="Franklin Gothic"/>
                <a:sym typeface="Franklin Gothic"/>
              </a:endParaRPr>
            </a:p>
          </p:txBody>
        </p:sp>
        <p:sp>
          <p:nvSpPr>
            <p:cNvPr id="30" name="Google Shape;138;p16">
              <a:extLst>
                <a:ext uri="{FF2B5EF4-FFF2-40B4-BE49-F238E27FC236}">
                  <a16:creationId xmlns:a16="http://schemas.microsoft.com/office/drawing/2014/main" id="{56FA84C5-B2FC-4FCF-933B-79C2C860E39E}"/>
                </a:ext>
              </a:extLst>
            </p:cNvPr>
            <p:cNvSpPr txBox="1"/>
            <p:nvPr/>
          </p:nvSpPr>
          <p:spPr>
            <a:xfrm>
              <a:off x="5064168" y="1148725"/>
              <a:ext cx="1807357" cy="527914"/>
            </a:xfrm>
            <a:prstGeom prst="rect">
              <a:avLst/>
            </a:prstGeom>
            <a:noFill/>
            <a:ln>
              <a:noFill/>
            </a:ln>
          </p:spPr>
          <p:txBody>
            <a:bodyPr spcFirstLastPara="1" wrap="square" lIns="109710" tIns="109710" rIns="109710" bIns="109710" anchor="t" anchorCtr="0">
              <a:spAutoFit/>
            </a:bodyPr>
            <a:lstStyle/>
            <a:p>
              <a:pPr algn="ctr" defTabSz="1097280">
                <a:buClr>
                  <a:srgbClr val="000000"/>
                </a:buClr>
              </a:pPr>
              <a:r>
                <a:rPr lang="en-US" sz="2160" kern="0" dirty="0">
                  <a:solidFill>
                    <a:srgbClr val="09B2BB"/>
                  </a:solidFill>
                  <a:latin typeface="Franklin Gothic"/>
                  <a:ea typeface="Franklin Gothic"/>
                  <a:cs typeface="Franklin Gothic"/>
                  <a:sym typeface="Franklin Gothic"/>
                </a:rPr>
                <a:t>Lawrenceville</a:t>
              </a:r>
              <a:endParaRPr sz="2160" kern="0" dirty="0">
                <a:solidFill>
                  <a:srgbClr val="09B2BB"/>
                </a:solidFill>
                <a:latin typeface="Franklin Gothic"/>
                <a:ea typeface="Franklin Gothic"/>
                <a:cs typeface="Franklin Gothic"/>
                <a:sym typeface="Franklin Gothic"/>
              </a:endParaRPr>
            </a:p>
          </p:txBody>
        </p:sp>
        <p:cxnSp>
          <p:nvCxnSpPr>
            <p:cNvPr id="31" name="Google Shape;139;p16">
              <a:extLst>
                <a:ext uri="{FF2B5EF4-FFF2-40B4-BE49-F238E27FC236}">
                  <a16:creationId xmlns:a16="http://schemas.microsoft.com/office/drawing/2014/main" id="{2D5E16BD-6097-40EB-B2DB-1719603CC8E6}"/>
                </a:ext>
              </a:extLst>
            </p:cNvPr>
            <p:cNvCxnSpPr/>
            <p:nvPr/>
          </p:nvCxnSpPr>
          <p:spPr>
            <a:xfrm rot="10800000" flipH="1">
              <a:off x="5220975" y="1639175"/>
              <a:ext cx="381900" cy="359400"/>
            </a:xfrm>
            <a:prstGeom prst="straightConnector1">
              <a:avLst/>
            </a:prstGeom>
            <a:noFill/>
            <a:ln w="9525" cap="flat" cmpd="sng">
              <a:solidFill>
                <a:srgbClr val="09B2BB"/>
              </a:solidFill>
              <a:prstDash val="solid"/>
              <a:round/>
              <a:headEnd type="none" w="med" len="med"/>
              <a:tailEnd type="none" w="med" len="med"/>
            </a:ln>
          </p:spPr>
        </p:cxnSp>
        <p:sp>
          <p:nvSpPr>
            <p:cNvPr id="32" name="Rectangle 31">
              <a:extLst>
                <a:ext uri="{FF2B5EF4-FFF2-40B4-BE49-F238E27FC236}">
                  <a16:creationId xmlns:a16="http://schemas.microsoft.com/office/drawing/2014/main" id="{7DE9188A-E711-480C-B262-243A0043BD68}"/>
                </a:ext>
              </a:extLst>
            </p:cNvPr>
            <p:cNvSpPr/>
            <p:nvPr/>
          </p:nvSpPr>
          <p:spPr>
            <a:xfrm>
              <a:off x="5288967" y="4277911"/>
              <a:ext cx="1622100" cy="862316"/>
            </a:xfrm>
            <a:prstGeom prst="rect">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defTabSz="1097280">
                <a:buClr>
                  <a:srgbClr val="000000"/>
                </a:buClr>
              </a:pPr>
              <a:r>
                <a:rPr lang="en-US" sz="1320" kern="0" dirty="0">
                  <a:solidFill>
                    <a:srgbClr val="FFFFFF"/>
                  </a:solidFill>
                  <a:latin typeface="Franklin Gothic" panose="020B0604020202020204" charset="0"/>
                  <a:sym typeface="Arial"/>
                </a:rPr>
                <a:t>A proposed 2019 mid-decade alteration to HD 104 and HD 105 failed</a:t>
              </a:r>
            </a:p>
          </p:txBody>
        </p:sp>
      </p:grpSp>
      <p:sp>
        <p:nvSpPr>
          <p:cNvPr id="33" name="Rectangle 32">
            <a:extLst>
              <a:ext uri="{FF2B5EF4-FFF2-40B4-BE49-F238E27FC236}">
                <a16:creationId xmlns:a16="http://schemas.microsoft.com/office/drawing/2014/main" id="{49A61AB9-F034-4B8D-A1ED-1584774DA321}"/>
              </a:ext>
            </a:extLst>
          </p:cNvPr>
          <p:cNvSpPr/>
          <p:nvPr/>
        </p:nvSpPr>
        <p:spPr>
          <a:xfrm>
            <a:off x="1820676" y="1231865"/>
            <a:ext cx="3181987" cy="350865"/>
          </a:xfrm>
          <a:prstGeom prst="rect">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algn="ctr" defTabSz="1097280">
              <a:buClr>
                <a:srgbClr val="000000"/>
              </a:buClr>
            </a:pPr>
            <a:r>
              <a:rPr lang="en-US" sz="1680" kern="0" dirty="0">
                <a:solidFill>
                  <a:srgbClr val="FFFFFF"/>
                </a:solidFill>
                <a:latin typeface="Franklin Gothic" panose="020B0604020202020204" charset="0"/>
                <a:sym typeface="Arial"/>
              </a:rPr>
              <a:t>2012—mid-decade redistricting</a:t>
            </a:r>
          </a:p>
        </p:txBody>
      </p:sp>
      <p:sp>
        <p:nvSpPr>
          <p:cNvPr id="34" name="Rectangle 33">
            <a:extLst>
              <a:ext uri="{FF2B5EF4-FFF2-40B4-BE49-F238E27FC236}">
                <a16:creationId xmlns:a16="http://schemas.microsoft.com/office/drawing/2014/main" id="{BA6D4726-1863-46B5-8BC6-E88CE2EDB813}"/>
              </a:ext>
            </a:extLst>
          </p:cNvPr>
          <p:cNvSpPr/>
          <p:nvPr/>
        </p:nvSpPr>
        <p:spPr>
          <a:xfrm>
            <a:off x="7189507" y="1102599"/>
            <a:ext cx="3135163" cy="609398"/>
          </a:xfrm>
          <a:prstGeom prst="rect">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algn="ctr" defTabSz="1097280">
              <a:buClr>
                <a:srgbClr val="000000"/>
              </a:buClr>
            </a:pPr>
            <a:r>
              <a:rPr lang="en-US" sz="1680" kern="0" dirty="0">
                <a:solidFill>
                  <a:srgbClr val="FFFFFF"/>
                </a:solidFill>
                <a:latin typeface="Franklin Gothic" panose="020B0604020202020204" charset="0"/>
                <a:sym typeface="Arial"/>
              </a:rPr>
              <a:t>2015—mid-decade redistricting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PGP Custom">
      <a:dk1>
        <a:srgbClr val="000000"/>
      </a:dk1>
      <a:lt1>
        <a:srgbClr val="FFFFFF"/>
      </a:lt1>
      <a:dk2>
        <a:srgbClr val="D1282E"/>
      </a:dk2>
      <a:lt2>
        <a:srgbClr val="C8C8B1"/>
      </a:lt2>
      <a:accent1>
        <a:srgbClr val="7D3169"/>
      </a:accent1>
      <a:accent2>
        <a:srgbClr val="DB1623"/>
      </a:accent2>
      <a:accent3>
        <a:srgbClr val="0571B0"/>
      </a:accent3>
      <a:accent4>
        <a:srgbClr val="A87E23"/>
      </a:accent4>
      <a:accent5>
        <a:srgbClr val="09B2BB"/>
      </a:accent5>
      <a:accent6>
        <a:srgbClr val="FD8D3C"/>
      </a:accent6>
      <a:hlink>
        <a:srgbClr val="1F4BAE"/>
      </a:hlink>
      <a:folHlink>
        <a:srgbClr val="969696"/>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409</Words>
  <Application>Microsoft Office PowerPoint</Application>
  <PresentationFormat>Widescreen</PresentationFormat>
  <Paragraphs>69</Paragraphs>
  <Slides>5</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Arial</vt:lpstr>
      <vt:lpstr>Calibri</vt:lpstr>
      <vt:lpstr>Calibri Light</vt:lpstr>
      <vt:lpstr>Franklin Gothic</vt:lpstr>
      <vt:lpstr>Franklin Gothic Book</vt:lpstr>
      <vt:lpstr>Roboto</vt:lpstr>
      <vt:lpstr>Roboto Light</vt:lpstr>
      <vt:lpstr>Office Theme</vt:lpstr>
      <vt:lpstr>1_Office Theme</vt:lpstr>
      <vt:lpstr>Lawrenceville City-Split</vt:lpstr>
      <vt:lpstr>The 2011/12 State House Map Cracked Small Cities</vt:lpstr>
      <vt:lpstr>Newnan Cracked into 3 House Districts</vt:lpstr>
      <vt:lpstr>Lawrenceville Cracked into 6 House Districts</vt:lpstr>
      <vt:lpstr>Lawrenceville Further Altered in 2012 and 2015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Lawrenceville Split City</dc:title>
  <dc:creator>Karen McCown</dc:creator>
  <cp:lastModifiedBy>Karen McCown</cp:lastModifiedBy>
  <cp:revision>1</cp:revision>
  <dcterms:created xsi:type="dcterms:W3CDTF">2021-06-19T20:16:23Z</dcterms:created>
  <dcterms:modified xsi:type="dcterms:W3CDTF">2021-06-19T20:28:31Z</dcterms:modified>
</cp:coreProperties>
</file>